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88" r:id="rId3"/>
    <p:sldId id="273" r:id="rId4"/>
    <p:sldId id="277" r:id="rId5"/>
    <p:sldId id="279" r:id="rId6"/>
    <p:sldId id="282"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6FAA9-1F4E-41F5-B4E6-F86AC00A490C}" v="22" dt="2020-03-17T01:13:57.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88" autoAdjust="0"/>
    <p:restoredTop sz="94660"/>
  </p:normalViewPr>
  <p:slideViewPr>
    <p:cSldViewPr snapToGrid="0">
      <p:cViewPr varScale="1">
        <p:scale>
          <a:sx n="113" d="100"/>
          <a:sy n="113" d="100"/>
        </p:scale>
        <p:origin x="13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79DFA9-CB01-4944-A069-8842093A161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308B114B-3FD4-4E16-B292-EEF6F06AC7E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0D01AC-C3EE-4EB1-88E9-BCC7E7538487}" type="datetimeFigureOut">
              <a:rPr lang="en-AU" smtClean="0"/>
              <a:t>18/03/2020</a:t>
            </a:fld>
            <a:endParaRPr lang="en-AU" dirty="0"/>
          </a:p>
        </p:txBody>
      </p:sp>
      <p:sp>
        <p:nvSpPr>
          <p:cNvPr id="4" name="Footer Placeholder 3">
            <a:extLst>
              <a:ext uri="{FF2B5EF4-FFF2-40B4-BE49-F238E27FC236}">
                <a16:creationId xmlns:a16="http://schemas.microsoft.com/office/drawing/2014/main" id="{E2A85E1E-2C4F-4A3E-AB74-AB56865BA42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7AE8281A-45F5-426F-8C95-F6757BE65F1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266ECFF-6DD9-438E-BAD6-C8010CE949E5}" type="slidenum">
              <a:rPr lang="en-AU" smtClean="0"/>
              <a:t>‹#›</a:t>
            </a:fld>
            <a:endParaRPr lang="en-AU" dirty="0"/>
          </a:p>
        </p:txBody>
      </p:sp>
    </p:spTree>
    <p:extLst>
      <p:ext uri="{BB962C8B-B14F-4D97-AF65-F5344CB8AC3E}">
        <p14:creationId xmlns:p14="http://schemas.microsoft.com/office/powerpoint/2010/main" val="367407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7461464-C9E5-43DF-9FEE-DA840E89C82E}" type="datetimeFigureOut">
              <a:rPr lang="en-AU" smtClean="0"/>
              <a:t>18/03/2020</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DE380BC-7D94-41D8-92DA-49FAB00DDD1C}" type="slidenum">
              <a:rPr lang="en-AU" smtClean="0"/>
              <a:t>‹#›</a:t>
            </a:fld>
            <a:endParaRPr lang="en-AU" dirty="0"/>
          </a:p>
        </p:txBody>
      </p:sp>
    </p:spTree>
    <p:extLst>
      <p:ext uri="{BB962C8B-B14F-4D97-AF65-F5344CB8AC3E}">
        <p14:creationId xmlns:p14="http://schemas.microsoft.com/office/powerpoint/2010/main" val="85286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89E4-E19A-4FCC-A827-2E5CD9E931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29ED4A4-E6FE-47BD-B9DF-3051476F67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BD66C11-5F91-45E9-BB99-DCE30994D242}"/>
              </a:ext>
            </a:extLst>
          </p:cNvPr>
          <p:cNvSpPr>
            <a:spLocks noGrp="1"/>
          </p:cNvSpPr>
          <p:nvPr>
            <p:ph type="dt" sz="half" idx="10"/>
          </p:nvPr>
        </p:nvSpPr>
        <p:spPr/>
        <p:txBody>
          <a:bodyPr/>
          <a:lstStyle/>
          <a:p>
            <a:fld id="{A00683C9-04C2-4923-B967-441DC5B0FDEF}" type="datetime1">
              <a:rPr lang="en-AU" smtClean="0"/>
              <a:t>18/03/2020</a:t>
            </a:fld>
            <a:endParaRPr lang="en-AU" dirty="0"/>
          </a:p>
        </p:txBody>
      </p:sp>
      <p:sp>
        <p:nvSpPr>
          <p:cNvPr id="5" name="Footer Placeholder 4">
            <a:extLst>
              <a:ext uri="{FF2B5EF4-FFF2-40B4-BE49-F238E27FC236}">
                <a16:creationId xmlns:a16="http://schemas.microsoft.com/office/drawing/2014/main" id="{25161046-DB1E-44E7-93FF-339246D9223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632DD61-AE39-432E-A4A2-ECE8F1714FD7}"/>
              </a:ext>
            </a:extLst>
          </p:cNvPr>
          <p:cNvSpPr>
            <a:spLocks noGrp="1"/>
          </p:cNvSpPr>
          <p:nvPr>
            <p:ph type="sldNum" sz="quarter" idx="12"/>
          </p:nvPr>
        </p:nvSpPr>
        <p:spPr/>
        <p:txBody>
          <a:bodyPr/>
          <a:lstStyle/>
          <a:p>
            <a:fld id="{5816CDBC-FB5B-40B4-90EF-88D21EA7435D}" type="slidenum">
              <a:rPr lang="en-AU" smtClean="0"/>
              <a:t>‹#›</a:t>
            </a:fld>
            <a:endParaRPr lang="en-AU" dirty="0"/>
          </a:p>
        </p:txBody>
      </p:sp>
    </p:spTree>
    <p:extLst>
      <p:ext uri="{BB962C8B-B14F-4D97-AF65-F5344CB8AC3E}">
        <p14:creationId xmlns:p14="http://schemas.microsoft.com/office/powerpoint/2010/main" val="372878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4374-C520-4C37-9D7D-DA4B30645B7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B4727B5-ECB0-4D22-BBEC-52F015DF6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B74D063-4171-4109-AC25-0931EC2AD064}"/>
              </a:ext>
            </a:extLst>
          </p:cNvPr>
          <p:cNvSpPr>
            <a:spLocks noGrp="1"/>
          </p:cNvSpPr>
          <p:nvPr>
            <p:ph type="dt" sz="half" idx="10"/>
          </p:nvPr>
        </p:nvSpPr>
        <p:spPr/>
        <p:txBody>
          <a:bodyPr/>
          <a:lstStyle/>
          <a:p>
            <a:fld id="{690152E3-A3A2-4998-809C-3A077B1A4E68}" type="datetime1">
              <a:rPr lang="en-AU" smtClean="0"/>
              <a:t>18/03/2020</a:t>
            </a:fld>
            <a:endParaRPr lang="en-AU" dirty="0"/>
          </a:p>
        </p:txBody>
      </p:sp>
      <p:sp>
        <p:nvSpPr>
          <p:cNvPr id="5" name="Footer Placeholder 4">
            <a:extLst>
              <a:ext uri="{FF2B5EF4-FFF2-40B4-BE49-F238E27FC236}">
                <a16:creationId xmlns:a16="http://schemas.microsoft.com/office/drawing/2014/main" id="{338288CE-1CA9-4FD9-A764-0C679F0283F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75985B8-74D9-402B-937C-B359704246D4}"/>
              </a:ext>
            </a:extLst>
          </p:cNvPr>
          <p:cNvSpPr>
            <a:spLocks noGrp="1"/>
          </p:cNvSpPr>
          <p:nvPr>
            <p:ph type="sldNum" sz="quarter" idx="12"/>
          </p:nvPr>
        </p:nvSpPr>
        <p:spPr/>
        <p:txBody>
          <a:bodyPr/>
          <a:lstStyle/>
          <a:p>
            <a:fld id="{5816CDBC-FB5B-40B4-90EF-88D21EA7435D}" type="slidenum">
              <a:rPr lang="en-AU" smtClean="0"/>
              <a:t>‹#›</a:t>
            </a:fld>
            <a:endParaRPr lang="en-AU" dirty="0"/>
          </a:p>
        </p:txBody>
      </p:sp>
    </p:spTree>
    <p:extLst>
      <p:ext uri="{BB962C8B-B14F-4D97-AF65-F5344CB8AC3E}">
        <p14:creationId xmlns:p14="http://schemas.microsoft.com/office/powerpoint/2010/main" val="198292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A893C4-441A-43E6-AC6F-8FC63776F2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F3B4357-6030-4760-88A6-4497EE85F2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F0D45F-04C8-4DBB-AB6E-2D23F58BFA2C}"/>
              </a:ext>
            </a:extLst>
          </p:cNvPr>
          <p:cNvSpPr>
            <a:spLocks noGrp="1"/>
          </p:cNvSpPr>
          <p:nvPr>
            <p:ph type="dt" sz="half" idx="10"/>
          </p:nvPr>
        </p:nvSpPr>
        <p:spPr/>
        <p:txBody>
          <a:bodyPr/>
          <a:lstStyle/>
          <a:p>
            <a:fld id="{807B3236-5B67-469F-B4AA-8AE56A5CF0C8}" type="datetime1">
              <a:rPr lang="en-AU" smtClean="0"/>
              <a:t>18/03/2020</a:t>
            </a:fld>
            <a:endParaRPr lang="en-AU" dirty="0"/>
          </a:p>
        </p:txBody>
      </p:sp>
      <p:sp>
        <p:nvSpPr>
          <p:cNvPr id="5" name="Footer Placeholder 4">
            <a:extLst>
              <a:ext uri="{FF2B5EF4-FFF2-40B4-BE49-F238E27FC236}">
                <a16:creationId xmlns:a16="http://schemas.microsoft.com/office/drawing/2014/main" id="{0EF1109F-6F7E-42C5-B593-50E8D24ADEB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67A5586-0B49-478F-A3AC-A8E2DB5EFA2B}"/>
              </a:ext>
            </a:extLst>
          </p:cNvPr>
          <p:cNvSpPr>
            <a:spLocks noGrp="1"/>
          </p:cNvSpPr>
          <p:nvPr>
            <p:ph type="sldNum" sz="quarter" idx="12"/>
          </p:nvPr>
        </p:nvSpPr>
        <p:spPr/>
        <p:txBody>
          <a:bodyPr/>
          <a:lstStyle/>
          <a:p>
            <a:fld id="{5816CDBC-FB5B-40B4-90EF-88D21EA7435D}" type="slidenum">
              <a:rPr lang="en-AU" smtClean="0"/>
              <a:t>‹#›</a:t>
            </a:fld>
            <a:endParaRPr lang="en-AU" dirty="0"/>
          </a:p>
        </p:txBody>
      </p:sp>
    </p:spTree>
    <p:extLst>
      <p:ext uri="{BB962C8B-B14F-4D97-AF65-F5344CB8AC3E}">
        <p14:creationId xmlns:p14="http://schemas.microsoft.com/office/powerpoint/2010/main" val="344233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FC7C-5A4F-4D20-ADCE-C6C64C227EE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D762A5F-6308-406C-B64A-DC8E024AEB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225A32-AD58-496C-B322-EC4B1480ECB5}"/>
              </a:ext>
            </a:extLst>
          </p:cNvPr>
          <p:cNvSpPr>
            <a:spLocks noGrp="1"/>
          </p:cNvSpPr>
          <p:nvPr>
            <p:ph type="dt" sz="half" idx="10"/>
          </p:nvPr>
        </p:nvSpPr>
        <p:spPr/>
        <p:txBody>
          <a:bodyPr/>
          <a:lstStyle/>
          <a:p>
            <a:fld id="{97BAA9F2-EB1E-4223-BB31-39BB031A14C9}" type="datetime1">
              <a:rPr lang="en-AU" smtClean="0"/>
              <a:t>18/03/2020</a:t>
            </a:fld>
            <a:endParaRPr lang="en-AU" dirty="0"/>
          </a:p>
        </p:txBody>
      </p:sp>
      <p:sp>
        <p:nvSpPr>
          <p:cNvPr id="5" name="Footer Placeholder 4">
            <a:extLst>
              <a:ext uri="{FF2B5EF4-FFF2-40B4-BE49-F238E27FC236}">
                <a16:creationId xmlns:a16="http://schemas.microsoft.com/office/drawing/2014/main" id="{3E2022BB-BE30-49FF-8A8C-6CD324B9F1F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A364872-195C-497A-9B3C-C735C64B3448}"/>
              </a:ext>
            </a:extLst>
          </p:cNvPr>
          <p:cNvSpPr>
            <a:spLocks noGrp="1"/>
          </p:cNvSpPr>
          <p:nvPr>
            <p:ph type="sldNum" sz="quarter" idx="12"/>
          </p:nvPr>
        </p:nvSpPr>
        <p:spPr/>
        <p:txBody>
          <a:bodyPr/>
          <a:lstStyle/>
          <a:p>
            <a:fld id="{5816CDBC-FB5B-40B4-90EF-88D21EA7435D}" type="slidenum">
              <a:rPr lang="en-AU" smtClean="0"/>
              <a:t>‹#›</a:t>
            </a:fld>
            <a:endParaRPr lang="en-AU" dirty="0"/>
          </a:p>
        </p:txBody>
      </p:sp>
    </p:spTree>
    <p:extLst>
      <p:ext uri="{BB962C8B-B14F-4D97-AF65-F5344CB8AC3E}">
        <p14:creationId xmlns:p14="http://schemas.microsoft.com/office/powerpoint/2010/main" val="264265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F1EC-FA5E-4C55-BC0C-013389D8A4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88197B8-B7EE-4AF8-BA34-F5BFB2261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A8441C-400A-4470-A9E5-8B2426E60CCF}"/>
              </a:ext>
            </a:extLst>
          </p:cNvPr>
          <p:cNvSpPr>
            <a:spLocks noGrp="1"/>
          </p:cNvSpPr>
          <p:nvPr>
            <p:ph type="dt" sz="half" idx="10"/>
          </p:nvPr>
        </p:nvSpPr>
        <p:spPr/>
        <p:txBody>
          <a:bodyPr/>
          <a:lstStyle/>
          <a:p>
            <a:fld id="{214281DA-A836-4910-B821-EA2271298DC5}" type="datetime1">
              <a:rPr lang="en-AU" smtClean="0"/>
              <a:t>18/03/2020</a:t>
            </a:fld>
            <a:endParaRPr lang="en-AU" dirty="0"/>
          </a:p>
        </p:txBody>
      </p:sp>
      <p:sp>
        <p:nvSpPr>
          <p:cNvPr id="5" name="Footer Placeholder 4">
            <a:extLst>
              <a:ext uri="{FF2B5EF4-FFF2-40B4-BE49-F238E27FC236}">
                <a16:creationId xmlns:a16="http://schemas.microsoft.com/office/drawing/2014/main" id="{948FF2AF-93F5-4EDB-B849-CE99CE0C3F2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2F6BE8F-4668-4260-B9E2-34824C635833}"/>
              </a:ext>
            </a:extLst>
          </p:cNvPr>
          <p:cNvSpPr>
            <a:spLocks noGrp="1"/>
          </p:cNvSpPr>
          <p:nvPr>
            <p:ph type="sldNum" sz="quarter" idx="12"/>
          </p:nvPr>
        </p:nvSpPr>
        <p:spPr/>
        <p:txBody>
          <a:bodyPr/>
          <a:lstStyle/>
          <a:p>
            <a:fld id="{5816CDBC-FB5B-40B4-90EF-88D21EA7435D}" type="slidenum">
              <a:rPr lang="en-AU" smtClean="0"/>
              <a:t>‹#›</a:t>
            </a:fld>
            <a:endParaRPr lang="en-AU" dirty="0"/>
          </a:p>
        </p:txBody>
      </p:sp>
    </p:spTree>
    <p:extLst>
      <p:ext uri="{BB962C8B-B14F-4D97-AF65-F5344CB8AC3E}">
        <p14:creationId xmlns:p14="http://schemas.microsoft.com/office/powerpoint/2010/main" val="82962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970C-15EA-44DD-A445-B0590450F3C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11CB7F1-2B83-4B91-A562-6FDF612D5F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1659599-FF7D-4AB1-936D-0F618FE1DF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C8B6F83-F59C-4BF1-83B4-14D40FF3389E}"/>
              </a:ext>
            </a:extLst>
          </p:cNvPr>
          <p:cNvSpPr>
            <a:spLocks noGrp="1"/>
          </p:cNvSpPr>
          <p:nvPr>
            <p:ph type="dt" sz="half" idx="10"/>
          </p:nvPr>
        </p:nvSpPr>
        <p:spPr/>
        <p:txBody>
          <a:bodyPr/>
          <a:lstStyle/>
          <a:p>
            <a:fld id="{4FA30698-BE38-4762-B887-CEEE45A13437}" type="datetime1">
              <a:rPr lang="en-AU" smtClean="0"/>
              <a:t>18/03/2020</a:t>
            </a:fld>
            <a:endParaRPr lang="en-AU" dirty="0"/>
          </a:p>
        </p:txBody>
      </p:sp>
      <p:sp>
        <p:nvSpPr>
          <p:cNvPr id="6" name="Footer Placeholder 5">
            <a:extLst>
              <a:ext uri="{FF2B5EF4-FFF2-40B4-BE49-F238E27FC236}">
                <a16:creationId xmlns:a16="http://schemas.microsoft.com/office/drawing/2014/main" id="{35C34AE8-5399-4153-8A8F-1C61E09551F6}"/>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86F96BC5-01A5-447D-84BA-783C905C5FB0}"/>
              </a:ext>
            </a:extLst>
          </p:cNvPr>
          <p:cNvSpPr>
            <a:spLocks noGrp="1"/>
          </p:cNvSpPr>
          <p:nvPr>
            <p:ph type="sldNum" sz="quarter" idx="12"/>
          </p:nvPr>
        </p:nvSpPr>
        <p:spPr/>
        <p:txBody>
          <a:bodyPr/>
          <a:lstStyle/>
          <a:p>
            <a:fld id="{5816CDBC-FB5B-40B4-90EF-88D21EA7435D}" type="slidenum">
              <a:rPr lang="en-AU" smtClean="0"/>
              <a:t>‹#›</a:t>
            </a:fld>
            <a:endParaRPr lang="en-AU" dirty="0"/>
          </a:p>
        </p:txBody>
      </p:sp>
    </p:spTree>
    <p:extLst>
      <p:ext uri="{BB962C8B-B14F-4D97-AF65-F5344CB8AC3E}">
        <p14:creationId xmlns:p14="http://schemas.microsoft.com/office/powerpoint/2010/main" val="227975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1896-9D1C-43A7-A190-FEDE467D704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810DF55-7948-46AC-88AB-67068A3985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F861ED-1ABF-44C8-A00A-6DFEFF86C7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36081EB-6FD0-4B7E-8221-A3750A0EA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FE32B5-FB38-4A65-803E-0B7204C485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F51EAE7-39C2-454D-90C5-D3C2866C995C}"/>
              </a:ext>
            </a:extLst>
          </p:cNvPr>
          <p:cNvSpPr>
            <a:spLocks noGrp="1"/>
          </p:cNvSpPr>
          <p:nvPr>
            <p:ph type="dt" sz="half" idx="10"/>
          </p:nvPr>
        </p:nvSpPr>
        <p:spPr/>
        <p:txBody>
          <a:bodyPr/>
          <a:lstStyle/>
          <a:p>
            <a:fld id="{BF5252CE-BF79-45AB-8678-55FDB5ED1D0A}" type="datetime1">
              <a:rPr lang="en-AU" smtClean="0"/>
              <a:t>18/03/2020</a:t>
            </a:fld>
            <a:endParaRPr lang="en-AU" dirty="0"/>
          </a:p>
        </p:txBody>
      </p:sp>
      <p:sp>
        <p:nvSpPr>
          <p:cNvPr id="8" name="Footer Placeholder 7">
            <a:extLst>
              <a:ext uri="{FF2B5EF4-FFF2-40B4-BE49-F238E27FC236}">
                <a16:creationId xmlns:a16="http://schemas.microsoft.com/office/drawing/2014/main" id="{004A0DC8-3A89-45CA-88E9-EF929316ACE4}"/>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044E71B4-F80D-4E90-A350-6FF3B2CD883E}"/>
              </a:ext>
            </a:extLst>
          </p:cNvPr>
          <p:cNvSpPr>
            <a:spLocks noGrp="1"/>
          </p:cNvSpPr>
          <p:nvPr>
            <p:ph type="sldNum" sz="quarter" idx="12"/>
          </p:nvPr>
        </p:nvSpPr>
        <p:spPr/>
        <p:txBody>
          <a:bodyPr/>
          <a:lstStyle/>
          <a:p>
            <a:fld id="{5816CDBC-FB5B-40B4-90EF-88D21EA7435D}" type="slidenum">
              <a:rPr lang="en-AU" smtClean="0"/>
              <a:t>‹#›</a:t>
            </a:fld>
            <a:endParaRPr lang="en-AU" dirty="0"/>
          </a:p>
        </p:txBody>
      </p:sp>
    </p:spTree>
    <p:extLst>
      <p:ext uri="{BB962C8B-B14F-4D97-AF65-F5344CB8AC3E}">
        <p14:creationId xmlns:p14="http://schemas.microsoft.com/office/powerpoint/2010/main" val="68093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24642-5C6C-4EE1-B1D4-8C27FEE0BF9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5E10F6D-4F69-475D-8699-A71F1FA9D987}"/>
              </a:ext>
            </a:extLst>
          </p:cNvPr>
          <p:cNvSpPr>
            <a:spLocks noGrp="1"/>
          </p:cNvSpPr>
          <p:nvPr>
            <p:ph type="dt" sz="half" idx="10"/>
          </p:nvPr>
        </p:nvSpPr>
        <p:spPr/>
        <p:txBody>
          <a:bodyPr/>
          <a:lstStyle/>
          <a:p>
            <a:fld id="{A13E54EE-73A4-482E-BA8C-57D54C480CEA}" type="datetime1">
              <a:rPr lang="en-AU" smtClean="0"/>
              <a:t>18/03/2020</a:t>
            </a:fld>
            <a:endParaRPr lang="en-AU" dirty="0"/>
          </a:p>
        </p:txBody>
      </p:sp>
      <p:sp>
        <p:nvSpPr>
          <p:cNvPr id="4" name="Footer Placeholder 3">
            <a:extLst>
              <a:ext uri="{FF2B5EF4-FFF2-40B4-BE49-F238E27FC236}">
                <a16:creationId xmlns:a16="http://schemas.microsoft.com/office/drawing/2014/main" id="{023132F6-ADA8-4676-90F8-0BF8829F6247}"/>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98FB8E9C-37E5-4FD4-8B0B-C9876BA3D386}"/>
              </a:ext>
            </a:extLst>
          </p:cNvPr>
          <p:cNvSpPr>
            <a:spLocks noGrp="1"/>
          </p:cNvSpPr>
          <p:nvPr>
            <p:ph type="sldNum" sz="quarter" idx="12"/>
          </p:nvPr>
        </p:nvSpPr>
        <p:spPr/>
        <p:txBody>
          <a:bodyPr/>
          <a:lstStyle/>
          <a:p>
            <a:fld id="{5816CDBC-FB5B-40B4-90EF-88D21EA7435D}" type="slidenum">
              <a:rPr lang="en-AU" smtClean="0"/>
              <a:t>‹#›</a:t>
            </a:fld>
            <a:endParaRPr lang="en-AU" dirty="0"/>
          </a:p>
        </p:txBody>
      </p:sp>
    </p:spTree>
    <p:extLst>
      <p:ext uri="{BB962C8B-B14F-4D97-AF65-F5344CB8AC3E}">
        <p14:creationId xmlns:p14="http://schemas.microsoft.com/office/powerpoint/2010/main" val="315292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4D962-7C95-4917-BD6D-69FF40D71974}"/>
              </a:ext>
            </a:extLst>
          </p:cNvPr>
          <p:cNvSpPr>
            <a:spLocks noGrp="1"/>
          </p:cNvSpPr>
          <p:nvPr>
            <p:ph type="dt" sz="half" idx="10"/>
          </p:nvPr>
        </p:nvSpPr>
        <p:spPr/>
        <p:txBody>
          <a:bodyPr/>
          <a:lstStyle/>
          <a:p>
            <a:fld id="{7AE6BBCD-68F8-4E94-A0AE-A46153D7B46C}" type="datetime1">
              <a:rPr lang="en-AU" smtClean="0"/>
              <a:t>18/03/2020</a:t>
            </a:fld>
            <a:endParaRPr lang="en-AU" dirty="0"/>
          </a:p>
        </p:txBody>
      </p:sp>
      <p:sp>
        <p:nvSpPr>
          <p:cNvPr id="3" name="Footer Placeholder 2">
            <a:extLst>
              <a:ext uri="{FF2B5EF4-FFF2-40B4-BE49-F238E27FC236}">
                <a16:creationId xmlns:a16="http://schemas.microsoft.com/office/drawing/2014/main" id="{8987B893-3644-4FFE-9FA1-55A0E9BAF406}"/>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4B77A809-2275-43B8-B037-B1B5294D3326}"/>
              </a:ext>
            </a:extLst>
          </p:cNvPr>
          <p:cNvSpPr>
            <a:spLocks noGrp="1"/>
          </p:cNvSpPr>
          <p:nvPr>
            <p:ph type="sldNum" sz="quarter" idx="12"/>
          </p:nvPr>
        </p:nvSpPr>
        <p:spPr/>
        <p:txBody>
          <a:bodyPr/>
          <a:lstStyle/>
          <a:p>
            <a:fld id="{5816CDBC-FB5B-40B4-90EF-88D21EA7435D}" type="slidenum">
              <a:rPr lang="en-AU" smtClean="0"/>
              <a:t>‹#›</a:t>
            </a:fld>
            <a:endParaRPr lang="en-AU" dirty="0"/>
          </a:p>
        </p:txBody>
      </p:sp>
    </p:spTree>
    <p:extLst>
      <p:ext uri="{BB962C8B-B14F-4D97-AF65-F5344CB8AC3E}">
        <p14:creationId xmlns:p14="http://schemas.microsoft.com/office/powerpoint/2010/main" val="316396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F5EA-D961-4E9B-B5B1-8B0A3993D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DCFA06D-7758-4A96-B0F8-D5C87CB89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7489C1E-8238-4F0B-8BA7-79803EB81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89C433-85FC-4FD3-9700-024D66690BB6}"/>
              </a:ext>
            </a:extLst>
          </p:cNvPr>
          <p:cNvSpPr>
            <a:spLocks noGrp="1"/>
          </p:cNvSpPr>
          <p:nvPr>
            <p:ph type="dt" sz="half" idx="10"/>
          </p:nvPr>
        </p:nvSpPr>
        <p:spPr/>
        <p:txBody>
          <a:bodyPr/>
          <a:lstStyle/>
          <a:p>
            <a:fld id="{B9F18D8A-AA22-4693-ADA9-37AAE2AD49AD}" type="datetime1">
              <a:rPr lang="en-AU" smtClean="0"/>
              <a:t>18/03/2020</a:t>
            </a:fld>
            <a:endParaRPr lang="en-AU" dirty="0"/>
          </a:p>
        </p:txBody>
      </p:sp>
      <p:sp>
        <p:nvSpPr>
          <p:cNvPr id="6" name="Footer Placeholder 5">
            <a:extLst>
              <a:ext uri="{FF2B5EF4-FFF2-40B4-BE49-F238E27FC236}">
                <a16:creationId xmlns:a16="http://schemas.microsoft.com/office/drawing/2014/main" id="{95CB6E7A-7304-4AAE-9D98-B1A46348FA6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AD1CA15F-3F7B-4EF6-A67B-A65BCA1CC477}"/>
              </a:ext>
            </a:extLst>
          </p:cNvPr>
          <p:cNvSpPr>
            <a:spLocks noGrp="1"/>
          </p:cNvSpPr>
          <p:nvPr>
            <p:ph type="sldNum" sz="quarter" idx="12"/>
          </p:nvPr>
        </p:nvSpPr>
        <p:spPr/>
        <p:txBody>
          <a:bodyPr/>
          <a:lstStyle/>
          <a:p>
            <a:fld id="{5816CDBC-FB5B-40B4-90EF-88D21EA7435D}" type="slidenum">
              <a:rPr lang="en-AU" smtClean="0"/>
              <a:t>‹#›</a:t>
            </a:fld>
            <a:endParaRPr lang="en-AU" dirty="0"/>
          </a:p>
        </p:txBody>
      </p:sp>
    </p:spTree>
    <p:extLst>
      <p:ext uri="{BB962C8B-B14F-4D97-AF65-F5344CB8AC3E}">
        <p14:creationId xmlns:p14="http://schemas.microsoft.com/office/powerpoint/2010/main" val="197113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54EE-90D0-4014-A028-1FAEFCEF4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9C66523-0901-4303-A002-2CED261FEA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5E5797D2-D942-4560-A1A9-A36AA400D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CADEC9-0E22-4DD7-AE62-819BA6219FC4}"/>
              </a:ext>
            </a:extLst>
          </p:cNvPr>
          <p:cNvSpPr>
            <a:spLocks noGrp="1"/>
          </p:cNvSpPr>
          <p:nvPr>
            <p:ph type="dt" sz="half" idx="10"/>
          </p:nvPr>
        </p:nvSpPr>
        <p:spPr/>
        <p:txBody>
          <a:bodyPr/>
          <a:lstStyle/>
          <a:p>
            <a:fld id="{5196F16C-7E61-4A4D-9344-D2F4FCACC9E3}" type="datetime1">
              <a:rPr lang="en-AU" smtClean="0"/>
              <a:t>18/03/2020</a:t>
            </a:fld>
            <a:endParaRPr lang="en-AU" dirty="0"/>
          </a:p>
        </p:txBody>
      </p:sp>
      <p:sp>
        <p:nvSpPr>
          <p:cNvPr id="6" name="Footer Placeholder 5">
            <a:extLst>
              <a:ext uri="{FF2B5EF4-FFF2-40B4-BE49-F238E27FC236}">
                <a16:creationId xmlns:a16="http://schemas.microsoft.com/office/drawing/2014/main" id="{9E03115C-CA74-452A-8B67-2C957BEBA39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2673077-9AFF-4484-8196-12311A9B97FF}"/>
              </a:ext>
            </a:extLst>
          </p:cNvPr>
          <p:cNvSpPr>
            <a:spLocks noGrp="1"/>
          </p:cNvSpPr>
          <p:nvPr>
            <p:ph type="sldNum" sz="quarter" idx="12"/>
          </p:nvPr>
        </p:nvSpPr>
        <p:spPr/>
        <p:txBody>
          <a:bodyPr/>
          <a:lstStyle/>
          <a:p>
            <a:fld id="{5816CDBC-FB5B-40B4-90EF-88D21EA7435D}" type="slidenum">
              <a:rPr lang="en-AU" smtClean="0"/>
              <a:t>‹#›</a:t>
            </a:fld>
            <a:endParaRPr lang="en-AU" dirty="0"/>
          </a:p>
        </p:txBody>
      </p:sp>
    </p:spTree>
    <p:extLst>
      <p:ext uri="{BB962C8B-B14F-4D97-AF65-F5344CB8AC3E}">
        <p14:creationId xmlns:p14="http://schemas.microsoft.com/office/powerpoint/2010/main" val="74965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AF045D-EA89-4644-8168-9B6C2E7CCE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FE947F1-DBCB-4AA0-8FF2-4D6B5F4F48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D6C333-423D-4135-AD56-EBAC8A600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59FC7-C411-4E9D-AF23-08418BEB6FF3}" type="datetime1">
              <a:rPr lang="en-AU" smtClean="0"/>
              <a:t>18/03/2020</a:t>
            </a:fld>
            <a:endParaRPr lang="en-AU" dirty="0"/>
          </a:p>
        </p:txBody>
      </p:sp>
      <p:sp>
        <p:nvSpPr>
          <p:cNvPr id="5" name="Footer Placeholder 4">
            <a:extLst>
              <a:ext uri="{FF2B5EF4-FFF2-40B4-BE49-F238E27FC236}">
                <a16:creationId xmlns:a16="http://schemas.microsoft.com/office/drawing/2014/main" id="{4D061FAA-94AD-4875-B174-0E98860B2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9C8F41B6-9CBB-4671-8B4A-12E9A637CE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CDBC-FB5B-40B4-90EF-88D21EA7435D}" type="slidenum">
              <a:rPr lang="en-AU" smtClean="0"/>
              <a:t>‹#›</a:t>
            </a:fld>
            <a:endParaRPr lang="en-AU" dirty="0"/>
          </a:p>
        </p:txBody>
      </p:sp>
    </p:spTree>
    <p:extLst>
      <p:ext uri="{BB962C8B-B14F-4D97-AF65-F5344CB8AC3E}">
        <p14:creationId xmlns:p14="http://schemas.microsoft.com/office/powerpoint/2010/main" val="1717364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set over a mountain&#10;&#10;Description automatically generated">
            <a:extLst>
              <a:ext uri="{FF2B5EF4-FFF2-40B4-BE49-F238E27FC236}">
                <a16:creationId xmlns:a16="http://schemas.microsoft.com/office/drawing/2014/main" id="{BD378063-5530-40D2-8623-3F463A1BEED8}"/>
              </a:ext>
            </a:extLst>
          </p:cNvPr>
          <p:cNvPicPr>
            <a:picLocks noChangeAspect="1"/>
          </p:cNvPicPr>
          <p:nvPr/>
        </p:nvPicPr>
        <p:blipFill rotWithShape="1">
          <a:blip r:embed="rId2">
            <a:extLst>
              <a:ext uri="{28A0092B-C50C-407E-A947-70E740481C1C}">
                <a14:useLocalDpi xmlns:a14="http://schemas.microsoft.com/office/drawing/2010/main" val="0"/>
              </a:ext>
            </a:extLst>
          </a:blip>
          <a:srcRect b="24694"/>
          <a:stretch/>
        </p:blipFill>
        <p:spPr>
          <a:xfrm>
            <a:off x="0" y="0"/>
            <a:ext cx="12192000" cy="6858000"/>
          </a:xfrm>
          <a:prstGeom prst="rect">
            <a:avLst/>
          </a:prstGeom>
        </p:spPr>
      </p:pic>
      <p:sp>
        <p:nvSpPr>
          <p:cNvPr id="12" name="TextBox 11">
            <a:extLst>
              <a:ext uri="{FF2B5EF4-FFF2-40B4-BE49-F238E27FC236}">
                <a16:creationId xmlns:a16="http://schemas.microsoft.com/office/drawing/2014/main" id="{C7539E18-2481-4567-BE4D-725400DDA9BA}"/>
              </a:ext>
            </a:extLst>
          </p:cNvPr>
          <p:cNvSpPr txBox="1"/>
          <p:nvPr/>
        </p:nvSpPr>
        <p:spPr>
          <a:xfrm>
            <a:off x="6646333" y="425771"/>
            <a:ext cx="4790761" cy="2000548"/>
          </a:xfrm>
          <a:prstGeom prst="rect">
            <a:avLst/>
          </a:prstGeom>
          <a:noFill/>
        </p:spPr>
        <p:txBody>
          <a:bodyPr wrap="square" rtlCol="0">
            <a:spAutoFit/>
          </a:bodyPr>
          <a:lstStyle/>
          <a:p>
            <a:pPr algn="r"/>
            <a:r>
              <a:rPr lang="en-AU" sz="3600" dirty="0">
                <a:solidFill>
                  <a:schemeClr val="bg1"/>
                </a:solidFill>
                <a:latin typeface="Arial Rounded MT Bold" panose="020F0704030504030204" pitchFamily="34" charset="0"/>
              </a:rPr>
              <a:t>BUSINESS NAME</a:t>
            </a:r>
          </a:p>
          <a:p>
            <a:pPr algn="r"/>
            <a:r>
              <a:rPr lang="en-AU" sz="2400" dirty="0">
                <a:solidFill>
                  <a:schemeClr val="bg1"/>
                </a:solidFill>
                <a:latin typeface="Arial Rounded MT Bold" panose="020F0704030504030204" pitchFamily="34" charset="0"/>
              </a:rPr>
              <a:t>Proposed restructure</a:t>
            </a:r>
          </a:p>
          <a:p>
            <a:pPr algn="r"/>
            <a:endParaRPr lang="en-AU" sz="2400" dirty="0">
              <a:solidFill>
                <a:schemeClr val="bg1"/>
              </a:solidFill>
              <a:latin typeface="Arial Rounded MT Bold" panose="020F0704030504030204" pitchFamily="34" charset="0"/>
            </a:endParaRPr>
          </a:p>
          <a:p>
            <a:pPr algn="r"/>
            <a:r>
              <a:rPr lang="en-AU" sz="2000" dirty="0">
                <a:solidFill>
                  <a:schemeClr val="bg1"/>
                </a:solidFill>
                <a:latin typeface="Arial Rounded MT Bold" panose="020F0704030504030204" pitchFamily="34" charset="0"/>
              </a:rPr>
              <a:t>Company confidential</a:t>
            </a:r>
          </a:p>
          <a:p>
            <a:pPr algn="r"/>
            <a:r>
              <a:rPr lang="en-AU" sz="2000" dirty="0">
                <a:solidFill>
                  <a:schemeClr val="bg1"/>
                </a:solidFill>
                <a:latin typeface="Arial Rounded MT Bold" panose="020F0704030504030204" pitchFamily="34" charset="0"/>
              </a:rPr>
              <a:t>MONTH 2020</a:t>
            </a:r>
            <a:endParaRPr lang="en-AU" sz="24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74997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3270E6-47E4-4D72-94AE-61FF7AFE936A}"/>
              </a:ext>
            </a:extLst>
          </p:cNvPr>
          <p:cNvSpPr txBox="1"/>
          <p:nvPr/>
        </p:nvSpPr>
        <p:spPr>
          <a:xfrm>
            <a:off x="1170297" y="2401361"/>
            <a:ext cx="9979742" cy="1477328"/>
          </a:xfrm>
          <a:prstGeom prst="rect">
            <a:avLst/>
          </a:prstGeom>
          <a:noFill/>
        </p:spPr>
        <p:txBody>
          <a:bodyPr wrap="square" rtlCol="0">
            <a:spAutoFit/>
          </a:bodyPr>
          <a:lstStyle/>
          <a:p>
            <a:r>
              <a:rPr lang="en-AU" dirty="0"/>
              <a:t>The information contained in this document is confidential, privileged and only for the information of the intended recipient(s) and may not be used, published or redistributed without the prior written consent of the document owner.</a:t>
            </a:r>
          </a:p>
          <a:p>
            <a:endParaRPr lang="en-AU" dirty="0"/>
          </a:p>
          <a:p>
            <a:r>
              <a:rPr lang="en-AU" dirty="0"/>
              <a:t>Distribution without written consent may result in the termination of your employment.</a:t>
            </a:r>
          </a:p>
        </p:txBody>
      </p:sp>
      <p:sp>
        <p:nvSpPr>
          <p:cNvPr id="6" name="TextBox 5">
            <a:extLst>
              <a:ext uri="{FF2B5EF4-FFF2-40B4-BE49-F238E27FC236}">
                <a16:creationId xmlns:a16="http://schemas.microsoft.com/office/drawing/2014/main" id="{8FB4448C-84FE-49A9-A542-49441AEF5CC8}"/>
              </a:ext>
            </a:extLst>
          </p:cNvPr>
          <p:cNvSpPr txBox="1"/>
          <p:nvPr/>
        </p:nvSpPr>
        <p:spPr>
          <a:xfrm>
            <a:off x="334182" y="621982"/>
            <a:ext cx="5180842" cy="584775"/>
          </a:xfrm>
          <a:prstGeom prst="rect">
            <a:avLst/>
          </a:prstGeom>
          <a:noFill/>
          <a:ln>
            <a:noFill/>
          </a:ln>
        </p:spPr>
        <p:txBody>
          <a:bodyPr wrap="none" rtlCol="0">
            <a:spAutoFit/>
          </a:bodyPr>
          <a:lstStyle/>
          <a:p>
            <a:r>
              <a:rPr lang="en-AU" sz="3200" dirty="0">
                <a:solidFill>
                  <a:srgbClr val="FF0000"/>
                </a:solidFill>
                <a:latin typeface="Arial Rounded MT Bold" panose="020F0704030504030204" pitchFamily="34" charset="0"/>
              </a:rPr>
              <a:t>privileged &amp; confidential</a:t>
            </a:r>
          </a:p>
        </p:txBody>
      </p:sp>
      <p:cxnSp>
        <p:nvCxnSpPr>
          <p:cNvPr id="7" name="Straight Connector 6">
            <a:extLst>
              <a:ext uri="{FF2B5EF4-FFF2-40B4-BE49-F238E27FC236}">
                <a16:creationId xmlns:a16="http://schemas.microsoft.com/office/drawing/2014/main" id="{815E05AD-70DB-428E-918D-9599F4341E9E}"/>
              </a:ext>
            </a:extLst>
          </p:cNvPr>
          <p:cNvCxnSpPr/>
          <p:nvPr/>
        </p:nvCxnSpPr>
        <p:spPr>
          <a:xfrm>
            <a:off x="433137" y="1167063"/>
            <a:ext cx="114540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72BF6E-70FE-4641-BC2F-ED764A2AA467}"/>
              </a:ext>
            </a:extLst>
          </p:cNvPr>
          <p:cNvSpPr txBox="1"/>
          <p:nvPr/>
        </p:nvSpPr>
        <p:spPr>
          <a:xfrm>
            <a:off x="128337" y="6256421"/>
            <a:ext cx="2123915" cy="307777"/>
          </a:xfrm>
          <a:prstGeom prst="rect">
            <a:avLst/>
          </a:prstGeom>
          <a:noFill/>
        </p:spPr>
        <p:txBody>
          <a:bodyPr wrap="none" rtlCol="0">
            <a:spAutoFit/>
          </a:bodyPr>
          <a:lstStyle/>
          <a:p>
            <a:r>
              <a:rPr lang="en-AU" sz="1400" dirty="0"/>
              <a:t>Commercial &amp; confidential</a:t>
            </a:r>
          </a:p>
        </p:txBody>
      </p:sp>
      <p:sp>
        <p:nvSpPr>
          <p:cNvPr id="10" name="Slide Number Placeholder 1">
            <a:extLst>
              <a:ext uri="{FF2B5EF4-FFF2-40B4-BE49-F238E27FC236}">
                <a16:creationId xmlns:a16="http://schemas.microsoft.com/office/drawing/2014/main" id="{7990B2AB-629E-405F-A9E3-BC310C55E8E5}"/>
              </a:ext>
            </a:extLst>
          </p:cNvPr>
          <p:cNvSpPr txBox="1">
            <a:spLocks/>
          </p:cNvSpPr>
          <p:nvPr/>
        </p:nvSpPr>
        <p:spPr>
          <a:xfrm>
            <a:off x="6600115" y="6326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16CDBC-FB5B-40B4-90EF-88D21EA7435D}" type="slidenum">
              <a:rPr lang="en-AU" sz="1000" smtClean="0">
                <a:solidFill>
                  <a:schemeClr val="tx1"/>
                </a:solidFill>
              </a:rPr>
              <a:pPr/>
              <a:t>2</a:t>
            </a:fld>
            <a:endParaRPr lang="en-AU" sz="1000" dirty="0">
              <a:solidFill>
                <a:schemeClr val="tx1"/>
              </a:solidFill>
            </a:endParaRPr>
          </a:p>
        </p:txBody>
      </p:sp>
    </p:spTree>
    <p:extLst>
      <p:ext uri="{BB962C8B-B14F-4D97-AF65-F5344CB8AC3E}">
        <p14:creationId xmlns:p14="http://schemas.microsoft.com/office/powerpoint/2010/main" val="269845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831461-1B99-4489-8A47-F4F494DC7C3F}"/>
              </a:ext>
            </a:extLst>
          </p:cNvPr>
          <p:cNvSpPr txBox="1"/>
          <p:nvPr/>
        </p:nvSpPr>
        <p:spPr>
          <a:xfrm>
            <a:off x="334182" y="621982"/>
            <a:ext cx="1931939" cy="584775"/>
          </a:xfrm>
          <a:prstGeom prst="rect">
            <a:avLst/>
          </a:prstGeom>
          <a:noFill/>
          <a:ln>
            <a:noFill/>
          </a:ln>
        </p:spPr>
        <p:txBody>
          <a:bodyPr wrap="none" rtlCol="0">
            <a:spAutoFit/>
          </a:bodyPr>
          <a:lstStyle/>
          <a:p>
            <a:r>
              <a:rPr lang="en-AU" sz="3200" dirty="0">
                <a:solidFill>
                  <a:srgbClr val="FF0000"/>
                </a:solidFill>
                <a:latin typeface="Arial Rounded MT Bold" panose="020F0704030504030204" pitchFamily="34" charset="0"/>
              </a:rPr>
              <a:t>contents</a:t>
            </a:r>
          </a:p>
        </p:txBody>
      </p:sp>
      <p:cxnSp>
        <p:nvCxnSpPr>
          <p:cNvPr id="7" name="Straight Connector 6">
            <a:extLst>
              <a:ext uri="{FF2B5EF4-FFF2-40B4-BE49-F238E27FC236}">
                <a16:creationId xmlns:a16="http://schemas.microsoft.com/office/drawing/2014/main" id="{1AF11107-DB5A-4950-B83D-885A80EC6391}"/>
              </a:ext>
            </a:extLst>
          </p:cNvPr>
          <p:cNvCxnSpPr/>
          <p:nvPr/>
        </p:nvCxnSpPr>
        <p:spPr>
          <a:xfrm>
            <a:off x="433137" y="1167063"/>
            <a:ext cx="114540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4F23C1D-0A86-4E07-BC49-B12B17134CE7}"/>
              </a:ext>
            </a:extLst>
          </p:cNvPr>
          <p:cNvSpPr/>
          <p:nvPr/>
        </p:nvSpPr>
        <p:spPr>
          <a:xfrm>
            <a:off x="961989" y="1558088"/>
            <a:ext cx="2045369" cy="196114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i="1" dirty="0"/>
              <a:t>executive summary</a:t>
            </a:r>
          </a:p>
        </p:txBody>
      </p:sp>
      <p:sp>
        <p:nvSpPr>
          <p:cNvPr id="11" name="Oval 10">
            <a:extLst>
              <a:ext uri="{FF2B5EF4-FFF2-40B4-BE49-F238E27FC236}">
                <a16:creationId xmlns:a16="http://schemas.microsoft.com/office/drawing/2014/main" id="{A3AE084D-A2BC-4AA6-829F-63CD0B3F92DE}"/>
              </a:ext>
            </a:extLst>
          </p:cNvPr>
          <p:cNvSpPr/>
          <p:nvPr/>
        </p:nvSpPr>
        <p:spPr>
          <a:xfrm>
            <a:off x="3646156" y="1558090"/>
            <a:ext cx="2045369" cy="196114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i="1" dirty="0"/>
              <a:t>proposed change</a:t>
            </a:r>
          </a:p>
        </p:txBody>
      </p:sp>
      <p:sp>
        <p:nvSpPr>
          <p:cNvPr id="12" name="Oval 11">
            <a:extLst>
              <a:ext uri="{FF2B5EF4-FFF2-40B4-BE49-F238E27FC236}">
                <a16:creationId xmlns:a16="http://schemas.microsoft.com/office/drawing/2014/main" id="{D43E9B90-8035-4D76-8F58-901592167CC0}"/>
              </a:ext>
            </a:extLst>
          </p:cNvPr>
          <p:cNvSpPr/>
          <p:nvPr/>
        </p:nvSpPr>
        <p:spPr>
          <a:xfrm>
            <a:off x="6330322" y="1558089"/>
            <a:ext cx="2045369" cy="196114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i="1" dirty="0"/>
              <a:t>who will be impacted</a:t>
            </a:r>
          </a:p>
        </p:txBody>
      </p:sp>
      <p:sp>
        <p:nvSpPr>
          <p:cNvPr id="16" name="Oval 15">
            <a:extLst>
              <a:ext uri="{FF2B5EF4-FFF2-40B4-BE49-F238E27FC236}">
                <a16:creationId xmlns:a16="http://schemas.microsoft.com/office/drawing/2014/main" id="{774E85D4-9A59-4BD6-859E-CCA76850B259}"/>
              </a:ext>
            </a:extLst>
          </p:cNvPr>
          <p:cNvSpPr/>
          <p:nvPr/>
        </p:nvSpPr>
        <p:spPr>
          <a:xfrm>
            <a:off x="9014489" y="1558089"/>
            <a:ext cx="2045369" cy="196114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i="1" dirty="0"/>
              <a:t>timeline</a:t>
            </a:r>
          </a:p>
        </p:txBody>
      </p:sp>
      <p:sp>
        <p:nvSpPr>
          <p:cNvPr id="19" name="TextBox 18">
            <a:extLst>
              <a:ext uri="{FF2B5EF4-FFF2-40B4-BE49-F238E27FC236}">
                <a16:creationId xmlns:a16="http://schemas.microsoft.com/office/drawing/2014/main" id="{EBEA92BA-04E1-4A65-A7EE-61C09098687D}"/>
              </a:ext>
            </a:extLst>
          </p:cNvPr>
          <p:cNvSpPr txBox="1"/>
          <p:nvPr/>
        </p:nvSpPr>
        <p:spPr>
          <a:xfrm>
            <a:off x="128337" y="6256421"/>
            <a:ext cx="2123915" cy="307777"/>
          </a:xfrm>
          <a:prstGeom prst="rect">
            <a:avLst/>
          </a:prstGeom>
          <a:noFill/>
        </p:spPr>
        <p:txBody>
          <a:bodyPr wrap="none" rtlCol="0">
            <a:spAutoFit/>
          </a:bodyPr>
          <a:lstStyle/>
          <a:p>
            <a:r>
              <a:rPr lang="en-AU" sz="1400" dirty="0"/>
              <a:t>Commercial &amp; confidential</a:t>
            </a:r>
          </a:p>
        </p:txBody>
      </p:sp>
      <p:sp>
        <p:nvSpPr>
          <p:cNvPr id="17" name="Slide Number Placeholder 1">
            <a:extLst>
              <a:ext uri="{FF2B5EF4-FFF2-40B4-BE49-F238E27FC236}">
                <a16:creationId xmlns:a16="http://schemas.microsoft.com/office/drawing/2014/main" id="{DDB55179-314C-4D24-8290-BC9E127C437B}"/>
              </a:ext>
            </a:extLst>
          </p:cNvPr>
          <p:cNvSpPr txBox="1">
            <a:spLocks/>
          </p:cNvSpPr>
          <p:nvPr/>
        </p:nvSpPr>
        <p:spPr>
          <a:xfrm>
            <a:off x="6600115" y="6326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16CDBC-FB5B-40B4-90EF-88D21EA7435D}" type="slidenum">
              <a:rPr lang="en-AU" sz="1000" smtClean="0">
                <a:solidFill>
                  <a:schemeClr val="tx1"/>
                </a:solidFill>
              </a:rPr>
              <a:pPr/>
              <a:t>3</a:t>
            </a:fld>
            <a:r>
              <a:rPr lang="en-AU" sz="1000" dirty="0">
                <a:solidFill>
                  <a:schemeClr val="tx1"/>
                </a:solidFill>
              </a:rPr>
              <a:t> of XX</a:t>
            </a:r>
          </a:p>
        </p:txBody>
      </p:sp>
    </p:spTree>
    <p:extLst>
      <p:ext uri="{BB962C8B-B14F-4D97-AF65-F5344CB8AC3E}">
        <p14:creationId xmlns:p14="http://schemas.microsoft.com/office/powerpoint/2010/main" val="248663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D49CDB2-01B5-455C-A656-3C427EC9F048}"/>
              </a:ext>
            </a:extLst>
          </p:cNvPr>
          <p:cNvSpPr txBox="1"/>
          <p:nvPr/>
        </p:nvSpPr>
        <p:spPr>
          <a:xfrm>
            <a:off x="334182" y="621982"/>
            <a:ext cx="8012835" cy="584775"/>
          </a:xfrm>
          <a:prstGeom prst="rect">
            <a:avLst/>
          </a:prstGeom>
          <a:noFill/>
        </p:spPr>
        <p:txBody>
          <a:bodyPr wrap="none" rtlCol="0">
            <a:spAutoFit/>
          </a:bodyPr>
          <a:lstStyle/>
          <a:p>
            <a:r>
              <a:rPr lang="en-AU" sz="3200" dirty="0">
                <a:solidFill>
                  <a:srgbClr val="FF0000"/>
                </a:solidFill>
                <a:latin typeface="Arial Rounded MT Bold" panose="020F0704030504030204" pitchFamily="34" charset="0"/>
              </a:rPr>
              <a:t>executive summary &amp; proposed change</a:t>
            </a:r>
          </a:p>
        </p:txBody>
      </p:sp>
      <p:sp>
        <p:nvSpPr>
          <p:cNvPr id="30" name="Rectangle 29">
            <a:extLst>
              <a:ext uri="{FF2B5EF4-FFF2-40B4-BE49-F238E27FC236}">
                <a16:creationId xmlns:a16="http://schemas.microsoft.com/office/drawing/2014/main" id="{263433F8-55A0-4E0F-8BA8-BD12D3C563D5}"/>
              </a:ext>
            </a:extLst>
          </p:cNvPr>
          <p:cNvSpPr/>
          <p:nvPr/>
        </p:nvSpPr>
        <p:spPr>
          <a:xfrm>
            <a:off x="433136" y="1460599"/>
            <a:ext cx="11454063" cy="4154984"/>
          </a:xfrm>
          <a:prstGeom prst="rect">
            <a:avLst/>
          </a:prstGeom>
        </p:spPr>
        <p:txBody>
          <a:bodyPr wrap="square">
            <a:spAutoFit/>
          </a:bodyPr>
          <a:lstStyle/>
          <a:p>
            <a:r>
              <a:rPr lang="en-AU" sz="1200" dirty="0">
                <a:cs typeface="Arial" panose="020B0604020202020204" pitchFamily="34" charset="0"/>
              </a:rPr>
              <a:t>The global outbreak of Covid-19 is having a significant impact on businesses worldwide. Our business has </a:t>
            </a:r>
            <a:r>
              <a:rPr lang="en-AU" sz="1200" dirty="0" err="1">
                <a:cs typeface="Arial" panose="020B0604020202020204" pitchFamily="34" charset="0"/>
              </a:rPr>
              <a:t>sufferd</a:t>
            </a:r>
            <a:r>
              <a:rPr lang="en-AU" sz="1200" dirty="0">
                <a:cs typeface="Arial" panose="020B0604020202020204" pitchFamily="34" charset="0"/>
              </a:rPr>
              <a:t> a significant loss of business and, despite </a:t>
            </a:r>
            <a:r>
              <a:rPr lang="en-AU" sz="1200" dirty="0" err="1">
                <a:cs typeface="Arial" panose="020B0604020202020204" pitchFamily="34" charset="0"/>
              </a:rPr>
              <a:t>governmentassistance</a:t>
            </a:r>
            <a:r>
              <a:rPr lang="en-AU" sz="1200" dirty="0">
                <a:cs typeface="Arial" panose="020B0604020202020204" pitchFamily="34" charset="0"/>
              </a:rPr>
              <a:t>, it is no longer viable to maintain operations. Our view is that the downturn which is likely to continue throughout our winter will have financial implications that are ongoing into the foreseeable future. </a:t>
            </a:r>
          </a:p>
          <a:p>
            <a:endParaRPr lang="en-AU" sz="1200" dirty="0">
              <a:highlight>
                <a:srgbClr val="FFFF00"/>
              </a:highlight>
              <a:cs typeface="Arial" panose="020B0604020202020204" pitchFamily="34" charset="0"/>
            </a:endParaRPr>
          </a:p>
          <a:p>
            <a:r>
              <a:rPr lang="en-AU" sz="1200" dirty="0">
                <a:highlight>
                  <a:srgbClr val="FFFF00"/>
                </a:highlight>
                <a:cs typeface="Arial" panose="020B0604020202020204" pitchFamily="34" charset="0"/>
              </a:rPr>
              <a:t>USE WHAT IS RELEVANT AND ADAPT AS NEEDED</a:t>
            </a:r>
          </a:p>
          <a:p>
            <a:endParaRPr lang="en-AU" sz="1200" dirty="0">
              <a:highlight>
                <a:srgbClr val="FFFF00"/>
              </a:highlight>
              <a:cs typeface="Arial" panose="020B0604020202020204" pitchFamily="34" charset="0"/>
            </a:endParaRPr>
          </a:p>
          <a:p>
            <a:r>
              <a:rPr lang="en-AU" sz="1200" dirty="0">
                <a:highlight>
                  <a:srgbClr val="FFFF00"/>
                </a:highlight>
                <a:cs typeface="Arial" panose="020B0604020202020204" pitchFamily="34" charset="0"/>
              </a:rPr>
              <a:t>We have discussed options with the team that include reduced hours / days but having considered these options, we realised that this would not be enough to ensure viability going forward. (delete if not occurred)</a:t>
            </a:r>
          </a:p>
          <a:p>
            <a:endParaRPr lang="en-AU" sz="1200" dirty="0">
              <a:highlight>
                <a:srgbClr val="FFFF00"/>
              </a:highlight>
              <a:cs typeface="Arial" panose="020B0604020202020204" pitchFamily="34" charset="0"/>
            </a:endParaRPr>
          </a:p>
          <a:p>
            <a:r>
              <a:rPr lang="en-AU" sz="1200" dirty="0">
                <a:highlight>
                  <a:srgbClr val="FFFF00"/>
                </a:highlight>
                <a:cs typeface="Arial" panose="020B0604020202020204" pitchFamily="34" charset="0"/>
              </a:rPr>
              <a:t>We propose to reduce the headcount in our office by NN people to lower overhead costs and reduce the number of consultants sharing the reduced amount of available work This will require that all consulting roles are disestablished and staff will need to apply for the reduced number of roles To be fair to all, we have elected not to differentiate between full-time and part-time roles (it is possible that hours will be reviewed for remaining staff as the full impact of the virus occurs in coming months). We propose to conduct structured interviews based on the position description and the ability to adapt to the changed environment (while we work closely and have regular feedback, this is the fairest and most reasonable approach to selecting who will be appointed to the remaining roles). (OR we propose to make the people most recently appointed redundant as this seems the fairest approach).</a:t>
            </a:r>
          </a:p>
          <a:p>
            <a:endParaRPr lang="en-AU" sz="1200" dirty="0">
              <a:highlight>
                <a:srgbClr val="FFFF00"/>
              </a:highlight>
              <a:cs typeface="Arial" panose="020B0604020202020204" pitchFamily="34" charset="0"/>
            </a:endParaRPr>
          </a:p>
          <a:p>
            <a:r>
              <a:rPr lang="en-AU" sz="1200" dirty="0">
                <a:cs typeface="Arial" panose="020B0604020202020204" pitchFamily="34" charset="0"/>
              </a:rPr>
              <a:t>/ OR</a:t>
            </a:r>
          </a:p>
          <a:p>
            <a:endParaRPr lang="en-AU" sz="1200" dirty="0">
              <a:highlight>
                <a:srgbClr val="FFFF00"/>
              </a:highlight>
              <a:cs typeface="Arial" panose="020B0604020202020204" pitchFamily="34" charset="0"/>
            </a:endParaRPr>
          </a:p>
          <a:p>
            <a:r>
              <a:rPr lang="en-AU" sz="1200" dirty="0">
                <a:highlight>
                  <a:srgbClr val="FFFF00"/>
                </a:highlight>
                <a:cs typeface="Arial" panose="020B0604020202020204" pitchFamily="34" charset="0"/>
              </a:rPr>
              <a:t>We propose to close our office until we can viably begin operating again. This would mean all roles are disestablished and all staff would be made redundant</a:t>
            </a:r>
            <a:r>
              <a:rPr lang="en-AU" sz="1200" dirty="0">
                <a:cs typeface="Arial" panose="020B0604020202020204" pitchFamily="34" charset="0"/>
              </a:rPr>
              <a:t>. </a:t>
            </a:r>
          </a:p>
          <a:p>
            <a:pPr marL="171450" indent="-171450">
              <a:buFont typeface="Arial" panose="020B0604020202020204" pitchFamily="34" charset="0"/>
              <a:buChar char="•"/>
            </a:pPr>
            <a:endParaRPr lang="en-AU" sz="1200" dirty="0">
              <a:cs typeface="Arial" panose="020B0604020202020204" pitchFamily="34" charset="0"/>
            </a:endParaRPr>
          </a:p>
          <a:p>
            <a:r>
              <a:rPr lang="en-AU" sz="1200" dirty="0">
                <a:cs typeface="Arial" panose="020B0604020202020204" pitchFamily="34" charset="0"/>
              </a:rPr>
              <a:t>While our wish has been to continue to continue operating, we can see no way to achieve this and welcome your feedback on this proposal.</a:t>
            </a:r>
          </a:p>
          <a:p>
            <a:endParaRPr lang="en-AU" sz="1200" dirty="0">
              <a:cs typeface="Arial" panose="020B0604020202020204" pitchFamily="34" charset="0"/>
            </a:endParaRPr>
          </a:p>
        </p:txBody>
      </p:sp>
      <p:cxnSp>
        <p:nvCxnSpPr>
          <p:cNvPr id="7" name="Straight Connector 6">
            <a:extLst>
              <a:ext uri="{FF2B5EF4-FFF2-40B4-BE49-F238E27FC236}">
                <a16:creationId xmlns:a16="http://schemas.microsoft.com/office/drawing/2014/main" id="{0E4549C4-3682-4EC4-83CE-EF479D85380C}"/>
              </a:ext>
            </a:extLst>
          </p:cNvPr>
          <p:cNvCxnSpPr/>
          <p:nvPr/>
        </p:nvCxnSpPr>
        <p:spPr>
          <a:xfrm>
            <a:off x="433137" y="1167063"/>
            <a:ext cx="114540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68C050-1131-4B10-924E-73944C4CF9C1}"/>
              </a:ext>
            </a:extLst>
          </p:cNvPr>
          <p:cNvSpPr txBox="1"/>
          <p:nvPr/>
        </p:nvSpPr>
        <p:spPr>
          <a:xfrm>
            <a:off x="128337" y="6256421"/>
            <a:ext cx="2123915" cy="307777"/>
          </a:xfrm>
          <a:prstGeom prst="rect">
            <a:avLst/>
          </a:prstGeom>
          <a:noFill/>
        </p:spPr>
        <p:txBody>
          <a:bodyPr wrap="none" rtlCol="0">
            <a:spAutoFit/>
          </a:bodyPr>
          <a:lstStyle/>
          <a:p>
            <a:r>
              <a:rPr lang="en-AU" sz="1400" dirty="0"/>
              <a:t>Commercial &amp; confidential</a:t>
            </a:r>
          </a:p>
        </p:txBody>
      </p:sp>
      <p:sp>
        <p:nvSpPr>
          <p:cNvPr id="9" name="Slide Number Placeholder 1">
            <a:extLst>
              <a:ext uri="{FF2B5EF4-FFF2-40B4-BE49-F238E27FC236}">
                <a16:creationId xmlns:a16="http://schemas.microsoft.com/office/drawing/2014/main" id="{A33D6526-EF3F-4FD9-8D9E-E6EC044D7BA3}"/>
              </a:ext>
            </a:extLst>
          </p:cNvPr>
          <p:cNvSpPr txBox="1">
            <a:spLocks/>
          </p:cNvSpPr>
          <p:nvPr/>
        </p:nvSpPr>
        <p:spPr>
          <a:xfrm>
            <a:off x="6600115" y="6326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16CDBC-FB5B-40B4-90EF-88D21EA7435D}" type="slidenum">
              <a:rPr lang="en-AU" sz="1000" smtClean="0">
                <a:solidFill>
                  <a:schemeClr val="tx1"/>
                </a:solidFill>
              </a:rPr>
              <a:pPr/>
              <a:t>4</a:t>
            </a:fld>
            <a:endParaRPr lang="en-AU" sz="1000" dirty="0">
              <a:solidFill>
                <a:schemeClr val="tx1"/>
              </a:solidFill>
            </a:endParaRPr>
          </a:p>
        </p:txBody>
      </p:sp>
    </p:spTree>
    <p:extLst>
      <p:ext uri="{BB962C8B-B14F-4D97-AF65-F5344CB8AC3E}">
        <p14:creationId xmlns:p14="http://schemas.microsoft.com/office/powerpoint/2010/main" val="422263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D49CDB2-01B5-455C-A656-3C427EC9F048}"/>
              </a:ext>
            </a:extLst>
          </p:cNvPr>
          <p:cNvSpPr txBox="1"/>
          <p:nvPr/>
        </p:nvSpPr>
        <p:spPr>
          <a:xfrm>
            <a:off x="334182" y="621982"/>
            <a:ext cx="4588115" cy="584775"/>
          </a:xfrm>
          <a:prstGeom prst="rect">
            <a:avLst/>
          </a:prstGeom>
          <a:noFill/>
        </p:spPr>
        <p:txBody>
          <a:bodyPr wrap="none" rtlCol="0">
            <a:spAutoFit/>
          </a:bodyPr>
          <a:lstStyle/>
          <a:p>
            <a:r>
              <a:rPr lang="en-AU" sz="3200" dirty="0">
                <a:solidFill>
                  <a:srgbClr val="FF0000"/>
                </a:solidFill>
                <a:latin typeface="Arial Rounded MT Bold" panose="020F0704030504030204" pitchFamily="34" charset="0"/>
              </a:rPr>
              <a:t>who will be impacted?</a:t>
            </a:r>
          </a:p>
        </p:txBody>
      </p:sp>
      <p:cxnSp>
        <p:nvCxnSpPr>
          <p:cNvPr id="7" name="Straight Connector 6">
            <a:extLst>
              <a:ext uri="{FF2B5EF4-FFF2-40B4-BE49-F238E27FC236}">
                <a16:creationId xmlns:a16="http://schemas.microsoft.com/office/drawing/2014/main" id="{0E4549C4-3682-4EC4-83CE-EF479D85380C}"/>
              </a:ext>
            </a:extLst>
          </p:cNvPr>
          <p:cNvCxnSpPr/>
          <p:nvPr/>
        </p:nvCxnSpPr>
        <p:spPr>
          <a:xfrm>
            <a:off x="433137" y="1167063"/>
            <a:ext cx="114540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68C050-1131-4B10-924E-73944C4CF9C1}"/>
              </a:ext>
            </a:extLst>
          </p:cNvPr>
          <p:cNvSpPr txBox="1"/>
          <p:nvPr/>
        </p:nvSpPr>
        <p:spPr>
          <a:xfrm>
            <a:off x="128337" y="6256421"/>
            <a:ext cx="2123915" cy="307777"/>
          </a:xfrm>
          <a:prstGeom prst="rect">
            <a:avLst/>
          </a:prstGeom>
          <a:noFill/>
        </p:spPr>
        <p:txBody>
          <a:bodyPr wrap="none" rtlCol="0">
            <a:spAutoFit/>
          </a:bodyPr>
          <a:lstStyle/>
          <a:p>
            <a:r>
              <a:rPr lang="en-AU" sz="1400" dirty="0"/>
              <a:t>Commercial &amp; confidential</a:t>
            </a:r>
          </a:p>
        </p:txBody>
      </p:sp>
      <p:graphicFrame>
        <p:nvGraphicFramePr>
          <p:cNvPr id="9" name="Table 8">
            <a:extLst>
              <a:ext uri="{FF2B5EF4-FFF2-40B4-BE49-F238E27FC236}">
                <a16:creationId xmlns:a16="http://schemas.microsoft.com/office/drawing/2014/main" id="{2D77D972-8678-432C-A353-4581C3257503}"/>
              </a:ext>
            </a:extLst>
          </p:cNvPr>
          <p:cNvGraphicFramePr>
            <a:graphicFrameLocks noGrp="1"/>
          </p:cNvGraphicFramePr>
          <p:nvPr>
            <p:extLst>
              <p:ext uri="{D42A27DB-BD31-4B8C-83A1-F6EECF244321}">
                <p14:modId xmlns:p14="http://schemas.microsoft.com/office/powerpoint/2010/main" val="4021076815"/>
              </p:ext>
            </p:extLst>
          </p:nvPr>
        </p:nvGraphicFramePr>
        <p:xfrm>
          <a:off x="433137" y="1751838"/>
          <a:ext cx="11454063" cy="2225040"/>
        </p:xfrm>
        <a:graphic>
          <a:graphicData uri="http://schemas.openxmlformats.org/drawingml/2006/table">
            <a:tbl>
              <a:tblPr firstRow="1" bandRow="1">
                <a:tableStyleId>{7DF18680-E054-41AD-8BC1-D1AEF772440D}</a:tableStyleId>
              </a:tblPr>
              <a:tblGrid>
                <a:gridCol w="1524972">
                  <a:extLst>
                    <a:ext uri="{9D8B030D-6E8A-4147-A177-3AD203B41FA5}">
                      <a16:colId xmlns:a16="http://schemas.microsoft.com/office/drawing/2014/main" val="2351109516"/>
                    </a:ext>
                  </a:extLst>
                </a:gridCol>
                <a:gridCol w="8238836">
                  <a:extLst>
                    <a:ext uri="{9D8B030D-6E8A-4147-A177-3AD203B41FA5}">
                      <a16:colId xmlns:a16="http://schemas.microsoft.com/office/drawing/2014/main" val="2121134386"/>
                    </a:ext>
                  </a:extLst>
                </a:gridCol>
                <a:gridCol w="1690255">
                  <a:extLst>
                    <a:ext uri="{9D8B030D-6E8A-4147-A177-3AD203B41FA5}">
                      <a16:colId xmlns:a16="http://schemas.microsoft.com/office/drawing/2014/main" val="4242353926"/>
                    </a:ext>
                  </a:extLst>
                </a:gridCol>
              </a:tblGrid>
              <a:tr h="370840">
                <a:tc>
                  <a:txBody>
                    <a:bodyPr/>
                    <a:lstStyle/>
                    <a:p>
                      <a:r>
                        <a:rPr lang="en-AU" sz="1200" b="1" dirty="0">
                          <a:solidFill>
                            <a:schemeClr val="bg1"/>
                          </a:solidFill>
                        </a:rPr>
                        <a:t>Key stakeholder</a:t>
                      </a:r>
                    </a:p>
                  </a:txBody>
                  <a:tcPr/>
                </a:tc>
                <a:tc>
                  <a:txBody>
                    <a:bodyPr/>
                    <a:lstStyle/>
                    <a:p>
                      <a:r>
                        <a:rPr lang="en-AU" sz="1200" b="1" dirty="0">
                          <a:solidFill>
                            <a:schemeClr val="bg1"/>
                          </a:solidFill>
                        </a:rPr>
                        <a:t>How?</a:t>
                      </a:r>
                    </a:p>
                  </a:txBody>
                  <a:tcPr/>
                </a:tc>
                <a:tc>
                  <a:txBody>
                    <a:bodyPr/>
                    <a:lstStyle/>
                    <a:p>
                      <a:r>
                        <a:rPr lang="en-AU" sz="1200" b="1" dirty="0">
                          <a:solidFill>
                            <a:schemeClr val="bg1"/>
                          </a:solidFill>
                        </a:rPr>
                        <a:t>Level</a:t>
                      </a:r>
                    </a:p>
                  </a:txBody>
                  <a:tcPr/>
                </a:tc>
                <a:extLst>
                  <a:ext uri="{0D108BD9-81ED-4DB2-BD59-A6C34878D82A}">
                    <a16:rowId xmlns:a16="http://schemas.microsoft.com/office/drawing/2014/main" val="597373309"/>
                  </a:ext>
                </a:extLst>
              </a:tr>
              <a:tr h="370840">
                <a:tc>
                  <a:txBody>
                    <a:bodyPr/>
                    <a:lstStyle/>
                    <a:p>
                      <a:r>
                        <a:rPr lang="en-AU" sz="1200" b="0" dirty="0">
                          <a:solidFill>
                            <a:schemeClr val="tx1"/>
                          </a:solidFill>
                        </a:rPr>
                        <a:t>STAFF NAMES</a:t>
                      </a:r>
                    </a:p>
                  </a:txBody>
                  <a:tcPr/>
                </a:tc>
                <a:tc rowSpan="4">
                  <a:txBody>
                    <a:bodyPr/>
                    <a:lstStyle/>
                    <a:p>
                      <a:r>
                        <a:rPr lang="en-AU" sz="1200" b="0" dirty="0">
                          <a:solidFill>
                            <a:schemeClr val="tx1"/>
                          </a:solidFill>
                        </a:rPr>
                        <a:t>Role disestablished</a:t>
                      </a:r>
                    </a:p>
                    <a:p>
                      <a:r>
                        <a:rPr lang="en-AU" sz="1200" b="0" dirty="0">
                          <a:solidFill>
                            <a:schemeClr val="tx1"/>
                          </a:solidFill>
                          <a:highlight>
                            <a:srgbClr val="FFFF00"/>
                          </a:highlight>
                        </a:rPr>
                        <a:t>Can apply for one of remaining roles if relevant</a:t>
                      </a:r>
                    </a:p>
                  </a:txBody>
                  <a:tcPr/>
                </a:tc>
                <a:tc rowSpan="4">
                  <a:txBody>
                    <a:bodyPr/>
                    <a:lstStyle/>
                    <a:p>
                      <a:r>
                        <a:rPr lang="en-AU" sz="1200" b="0" dirty="0">
                          <a:solidFill>
                            <a:schemeClr val="tx1"/>
                          </a:solidFill>
                        </a:rPr>
                        <a:t>High</a:t>
                      </a:r>
                    </a:p>
                  </a:txBody>
                  <a:tcPr/>
                </a:tc>
                <a:extLst>
                  <a:ext uri="{0D108BD9-81ED-4DB2-BD59-A6C34878D82A}">
                    <a16:rowId xmlns:a16="http://schemas.microsoft.com/office/drawing/2014/main" val="21344868"/>
                  </a:ext>
                </a:extLst>
              </a:tr>
              <a:tr h="370840">
                <a:tc>
                  <a:txBody>
                    <a:bodyPr/>
                    <a:lstStyle/>
                    <a:p>
                      <a:endParaRPr lang="en-AU" sz="1200" b="0" dirty="0">
                        <a:solidFill>
                          <a:schemeClr val="tx1"/>
                        </a:solidFill>
                      </a:endParaRPr>
                    </a:p>
                  </a:txBody>
                  <a:tcPr/>
                </a:tc>
                <a:tc vMerge="1">
                  <a:txBody>
                    <a:bodyPr/>
                    <a:lstStyle/>
                    <a:p>
                      <a:endParaRPr lang="en-AU" sz="1200" b="0" dirty="0">
                        <a:solidFill>
                          <a:schemeClr val="tx1"/>
                        </a:solidFill>
                      </a:endParaRPr>
                    </a:p>
                  </a:txBody>
                  <a:tcPr/>
                </a:tc>
                <a:tc vMerge="1">
                  <a:txBody>
                    <a:bodyPr/>
                    <a:lstStyle/>
                    <a:p>
                      <a:endParaRPr lang="en-AU" sz="1200" b="0" dirty="0">
                        <a:solidFill>
                          <a:schemeClr val="tx1"/>
                        </a:solidFill>
                      </a:endParaRPr>
                    </a:p>
                  </a:txBody>
                  <a:tcPr/>
                </a:tc>
                <a:extLst>
                  <a:ext uri="{0D108BD9-81ED-4DB2-BD59-A6C34878D82A}">
                    <a16:rowId xmlns:a16="http://schemas.microsoft.com/office/drawing/2014/main" val="726269051"/>
                  </a:ext>
                </a:extLst>
              </a:tr>
              <a:tr h="370840">
                <a:tc>
                  <a:txBody>
                    <a:bodyPr/>
                    <a:lstStyle/>
                    <a:p>
                      <a:endParaRPr lang="en-AU" sz="1200" b="0" dirty="0">
                        <a:solidFill>
                          <a:schemeClr val="tx1"/>
                        </a:solidFill>
                      </a:endParaRPr>
                    </a:p>
                  </a:txBody>
                  <a:tcPr/>
                </a:tc>
                <a:tc vMerge="1">
                  <a:txBody>
                    <a:bodyPr/>
                    <a:lstStyle/>
                    <a:p>
                      <a:endParaRPr lang="en-AU" sz="1200" b="0" dirty="0">
                        <a:solidFill>
                          <a:schemeClr val="tx1"/>
                        </a:solidFill>
                      </a:endParaRPr>
                    </a:p>
                  </a:txBody>
                  <a:tcPr/>
                </a:tc>
                <a:tc vMerge="1">
                  <a:txBody>
                    <a:bodyPr/>
                    <a:lstStyle/>
                    <a:p>
                      <a:endParaRPr lang="en-AU" sz="1200" b="0" dirty="0">
                        <a:solidFill>
                          <a:schemeClr val="tx1"/>
                        </a:solidFill>
                      </a:endParaRPr>
                    </a:p>
                  </a:txBody>
                  <a:tcPr/>
                </a:tc>
                <a:extLst>
                  <a:ext uri="{0D108BD9-81ED-4DB2-BD59-A6C34878D82A}">
                    <a16:rowId xmlns:a16="http://schemas.microsoft.com/office/drawing/2014/main" val="462707708"/>
                  </a:ext>
                </a:extLst>
              </a:tr>
              <a:tr h="370840">
                <a:tc>
                  <a:txBody>
                    <a:bodyPr/>
                    <a:lstStyle/>
                    <a:p>
                      <a:endParaRPr lang="en-AU" sz="1200" b="0" dirty="0">
                        <a:solidFill>
                          <a:schemeClr val="tx1"/>
                        </a:solidFill>
                      </a:endParaRPr>
                    </a:p>
                  </a:txBody>
                  <a:tcPr/>
                </a:tc>
                <a:tc vMerge="1">
                  <a:txBody>
                    <a:bodyPr/>
                    <a:lstStyle/>
                    <a:p>
                      <a:endParaRPr lang="en-AU" sz="1200" b="0" dirty="0">
                        <a:solidFill>
                          <a:schemeClr val="tx1"/>
                        </a:solidFill>
                      </a:endParaRPr>
                    </a:p>
                  </a:txBody>
                  <a:tcPr/>
                </a:tc>
                <a:tc vMerge="1">
                  <a:txBody>
                    <a:bodyPr/>
                    <a:lstStyle/>
                    <a:p>
                      <a:endParaRPr lang="en-AU" sz="1200" b="0" dirty="0">
                        <a:solidFill>
                          <a:schemeClr val="tx1"/>
                        </a:solidFill>
                      </a:endParaRPr>
                    </a:p>
                  </a:txBody>
                  <a:tcPr/>
                </a:tc>
                <a:extLst>
                  <a:ext uri="{0D108BD9-81ED-4DB2-BD59-A6C34878D82A}">
                    <a16:rowId xmlns:a16="http://schemas.microsoft.com/office/drawing/2014/main" val="3322367864"/>
                  </a:ext>
                </a:extLst>
              </a:tr>
              <a:tr h="370840">
                <a:tc>
                  <a:txBody>
                    <a:bodyPr/>
                    <a:lstStyle/>
                    <a:p>
                      <a:endParaRPr lang="en-AU" sz="1200" b="0" dirty="0">
                        <a:solidFill>
                          <a:schemeClr val="tx1"/>
                        </a:solidFill>
                      </a:endParaRPr>
                    </a:p>
                  </a:txBody>
                  <a:tcPr/>
                </a:tc>
                <a:tc>
                  <a:txBody>
                    <a:bodyPr/>
                    <a:lstStyle/>
                    <a:p>
                      <a:endParaRPr lang="en-AU" sz="1200" b="0" dirty="0">
                        <a:solidFill>
                          <a:schemeClr val="tx1"/>
                        </a:solidFill>
                      </a:endParaRPr>
                    </a:p>
                  </a:txBody>
                  <a:tcPr/>
                </a:tc>
                <a:tc>
                  <a:txBody>
                    <a:bodyPr/>
                    <a:lstStyle/>
                    <a:p>
                      <a:endParaRPr lang="en-AU" sz="1200" b="0" dirty="0">
                        <a:solidFill>
                          <a:schemeClr val="tx1"/>
                        </a:solidFill>
                      </a:endParaRPr>
                    </a:p>
                  </a:txBody>
                  <a:tcPr/>
                </a:tc>
                <a:extLst>
                  <a:ext uri="{0D108BD9-81ED-4DB2-BD59-A6C34878D82A}">
                    <a16:rowId xmlns:a16="http://schemas.microsoft.com/office/drawing/2014/main" val="1473409241"/>
                  </a:ext>
                </a:extLst>
              </a:tr>
            </a:tbl>
          </a:graphicData>
        </a:graphic>
      </p:graphicFrame>
      <p:sp>
        <p:nvSpPr>
          <p:cNvPr id="10" name="Slide Number Placeholder 1">
            <a:extLst>
              <a:ext uri="{FF2B5EF4-FFF2-40B4-BE49-F238E27FC236}">
                <a16:creationId xmlns:a16="http://schemas.microsoft.com/office/drawing/2014/main" id="{8ADC802E-61A1-4973-86B5-E13D41E061FE}"/>
              </a:ext>
            </a:extLst>
          </p:cNvPr>
          <p:cNvSpPr txBox="1">
            <a:spLocks/>
          </p:cNvSpPr>
          <p:nvPr/>
        </p:nvSpPr>
        <p:spPr>
          <a:xfrm>
            <a:off x="6600115" y="6326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16CDBC-FB5B-40B4-90EF-88D21EA7435D}" type="slidenum">
              <a:rPr lang="en-AU" sz="1000" smtClean="0">
                <a:solidFill>
                  <a:schemeClr val="tx1"/>
                </a:solidFill>
              </a:rPr>
              <a:pPr/>
              <a:t>5</a:t>
            </a:fld>
            <a:r>
              <a:rPr lang="en-AU" sz="1000" dirty="0">
                <a:solidFill>
                  <a:schemeClr val="tx1"/>
                </a:solidFill>
              </a:rPr>
              <a:t> </a:t>
            </a:r>
          </a:p>
        </p:txBody>
      </p:sp>
    </p:spTree>
    <p:extLst>
      <p:ext uri="{BB962C8B-B14F-4D97-AF65-F5344CB8AC3E}">
        <p14:creationId xmlns:p14="http://schemas.microsoft.com/office/powerpoint/2010/main" val="342166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D49CDB2-01B5-455C-A656-3C427EC9F048}"/>
              </a:ext>
            </a:extLst>
          </p:cNvPr>
          <p:cNvSpPr txBox="1"/>
          <p:nvPr/>
        </p:nvSpPr>
        <p:spPr>
          <a:xfrm>
            <a:off x="334182" y="621982"/>
            <a:ext cx="4340099" cy="584775"/>
          </a:xfrm>
          <a:prstGeom prst="rect">
            <a:avLst/>
          </a:prstGeom>
          <a:noFill/>
        </p:spPr>
        <p:txBody>
          <a:bodyPr wrap="none" rtlCol="0">
            <a:spAutoFit/>
          </a:bodyPr>
          <a:lstStyle/>
          <a:p>
            <a:r>
              <a:rPr lang="en-AU" sz="3200" dirty="0">
                <a:solidFill>
                  <a:srgbClr val="FF0000"/>
                </a:solidFill>
                <a:latin typeface="Arial Rounded MT Bold" panose="020F0704030504030204" pitchFamily="34" charset="0"/>
              </a:rPr>
              <a:t>timelines / next steps</a:t>
            </a:r>
          </a:p>
        </p:txBody>
      </p:sp>
      <p:cxnSp>
        <p:nvCxnSpPr>
          <p:cNvPr id="7" name="Straight Connector 6">
            <a:extLst>
              <a:ext uri="{FF2B5EF4-FFF2-40B4-BE49-F238E27FC236}">
                <a16:creationId xmlns:a16="http://schemas.microsoft.com/office/drawing/2014/main" id="{0E4549C4-3682-4EC4-83CE-EF479D85380C}"/>
              </a:ext>
            </a:extLst>
          </p:cNvPr>
          <p:cNvCxnSpPr/>
          <p:nvPr/>
        </p:nvCxnSpPr>
        <p:spPr>
          <a:xfrm>
            <a:off x="433137" y="1167063"/>
            <a:ext cx="114540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68C050-1131-4B10-924E-73944C4CF9C1}"/>
              </a:ext>
            </a:extLst>
          </p:cNvPr>
          <p:cNvSpPr txBox="1"/>
          <p:nvPr/>
        </p:nvSpPr>
        <p:spPr>
          <a:xfrm>
            <a:off x="128337" y="6256421"/>
            <a:ext cx="2499402" cy="307777"/>
          </a:xfrm>
          <a:prstGeom prst="rect">
            <a:avLst/>
          </a:prstGeom>
          <a:noFill/>
        </p:spPr>
        <p:txBody>
          <a:bodyPr wrap="none" rtlCol="0">
            <a:spAutoFit/>
          </a:bodyPr>
          <a:lstStyle/>
          <a:p>
            <a:r>
              <a:rPr lang="en-AU" sz="1400" b="1" i="1" dirty="0">
                <a:latin typeface="Century Gothic" panose="020B0502020202020204" pitchFamily="34" charset="0"/>
              </a:rPr>
              <a:t>commercial &amp; confidential</a:t>
            </a:r>
          </a:p>
        </p:txBody>
      </p:sp>
      <p:graphicFrame>
        <p:nvGraphicFramePr>
          <p:cNvPr id="2" name="Table 1">
            <a:extLst>
              <a:ext uri="{FF2B5EF4-FFF2-40B4-BE49-F238E27FC236}">
                <a16:creationId xmlns:a16="http://schemas.microsoft.com/office/drawing/2014/main" id="{C65B7DFA-ECF1-47F0-AA33-B7B143FE9D93}"/>
              </a:ext>
            </a:extLst>
          </p:cNvPr>
          <p:cNvGraphicFramePr>
            <a:graphicFrameLocks noGrp="1"/>
          </p:cNvGraphicFramePr>
          <p:nvPr>
            <p:extLst>
              <p:ext uri="{D42A27DB-BD31-4B8C-83A1-F6EECF244321}">
                <p14:modId xmlns:p14="http://schemas.microsoft.com/office/powerpoint/2010/main" val="565583144"/>
              </p:ext>
            </p:extLst>
          </p:nvPr>
        </p:nvGraphicFramePr>
        <p:xfrm>
          <a:off x="433137" y="1526724"/>
          <a:ext cx="10072938" cy="2645214"/>
        </p:xfrm>
        <a:graphic>
          <a:graphicData uri="http://schemas.openxmlformats.org/drawingml/2006/table">
            <a:tbl>
              <a:tblPr firstRow="1" bandRow="1">
                <a:tableStyleId>{7DF18680-E054-41AD-8BC1-D1AEF772440D}</a:tableStyleId>
              </a:tblPr>
              <a:tblGrid>
                <a:gridCol w="2491038">
                  <a:extLst>
                    <a:ext uri="{9D8B030D-6E8A-4147-A177-3AD203B41FA5}">
                      <a16:colId xmlns:a16="http://schemas.microsoft.com/office/drawing/2014/main" val="2351109516"/>
                    </a:ext>
                  </a:extLst>
                </a:gridCol>
                <a:gridCol w="2548599">
                  <a:extLst>
                    <a:ext uri="{9D8B030D-6E8A-4147-A177-3AD203B41FA5}">
                      <a16:colId xmlns:a16="http://schemas.microsoft.com/office/drawing/2014/main" val="2121134386"/>
                    </a:ext>
                  </a:extLst>
                </a:gridCol>
                <a:gridCol w="5033301">
                  <a:extLst>
                    <a:ext uri="{9D8B030D-6E8A-4147-A177-3AD203B41FA5}">
                      <a16:colId xmlns:a16="http://schemas.microsoft.com/office/drawing/2014/main" val="2828550823"/>
                    </a:ext>
                  </a:extLst>
                </a:gridCol>
              </a:tblGrid>
              <a:tr h="505499">
                <a:tc>
                  <a:txBody>
                    <a:bodyPr/>
                    <a:lstStyle/>
                    <a:p>
                      <a:r>
                        <a:rPr lang="en-AU" sz="1200" b="1" dirty="0">
                          <a:solidFill>
                            <a:schemeClr val="bg1"/>
                          </a:solidFill>
                          <a:latin typeface="+mn-lt"/>
                        </a:rPr>
                        <a:t>Step</a:t>
                      </a:r>
                    </a:p>
                  </a:txBody>
                  <a:tcPr/>
                </a:tc>
                <a:tc>
                  <a:txBody>
                    <a:bodyPr/>
                    <a:lstStyle/>
                    <a:p>
                      <a:r>
                        <a:rPr lang="en-AU" sz="1200" b="1" dirty="0">
                          <a:solidFill>
                            <a:schemeClr val="bg1"/>
                          </a:solidFill>
                          <a:latin typeface="+mn-lt"/>
                        </a:rPr>
                        <a:t>Due</a:t>
                      </a:r>
                    </a:p>
                  </a:txBody>
                  <a:tcPr/>
                </a:tc>
                <a:tc>
                  <a:txBody>
                    <a:bodyPr/>
                    <a:lstStyle/>
                    <a:p>
                      <a:r>
                        <a:rPr lang="en-AU" sz="1200" b="1" dirty="0">
                          <a:solidFill>
                            <a:schemeClr val="bg1"/>
                          </a:solidFill>
                          <a:latin typeface="+mn-lt"/>
                        </a:rPr>
                        <a:t>Reminder</a:t>
                      </a:r>
                    </a:p>
                  </a:txBody>
                  <a:tcPr/>
                </a:tc>
                <a:extLst>
                  <a:ext uri="{0D108BD9-81ED-4DB2-BD59-A6C34878D82A}">
                    <a16:rowId xmlns:a16="http://schemas.microsoft.com/office/drawing/2014/main" val="597373309"/>
                  </a:ext>
                </a:extLst>
              </a:tr>
              <a:tr h="623218">
                <a:tc>
                  <a:txBody>
                    <a:bodyPr/>
                    <a:lstStyle/>
                    <a:p>
                      <a:r>
                        <a:rPr lang="en-AU" sz="1200" b="0" dirty="0">
                          <a:solidFill>
                            <a:schemeClr val="tx1"/>
                          </a:solidFill>
                          <a:latin typeface="+mn-lt"/>
                        </a:rPr>
                        <a:t>Present proposed changes to team</a:t>
                      </a:r>
                    </a:p>
                  </a:txBody>
                  <a:tcPr/>
                </a:tc>
                <a:tc>
                  <a:txBody>
                    <a:bodyPr/>
                    <a:lstStyle/>
                    <a:p>
                      <a:r>
                        <a:rPr lang="en-AU" sz="1200" b="0" dirty="0">
                          <a:solidFill>
                            <a:schemeClr val="tx1"/>
                          </a:solidFill>
                          <a:latin typeface="+mn-lt"/>
                        </a:rPr>
                        <a:t>DATE</a:t>
                      </a:r>
                    </a:p>
                    <a:p>
                      <a:endParaRPr lang="en-AU" sz="1200" b="0" dirty="0">
                        <a:solidFill>
                          <a:schemeClr val="tx1"/>
                        </a:solidFill>
                        <a:latin typeface="+mn-lt"/>
                      </a:endParaRPr>
                    </a:p>
                  </a:txBody>
                  <a:tcPr/>
                </a:tc>
                <a:tc>
                  <a:txBody>
                    <a:bodyPr/>
                    <a:lstStyle/>
                    <a:p>
                      <a:endParaRPr lang="en-AU" sz="1200" b="0" dirty="0">
                        <a:solidFill>
                          <a:schemeClr val="tx1"/>
                        </a:solidFill>
                        <a:latin typeface="+mn-lt"/>
                      </a:endParaRPr>
                    </a:p>
                  </a:txBody>
                  <a:tcPr/>
                </a:tc>
                <a:extLst>
                  <a:ext uri="{0D108BD9-81ED-4DB2-BD59-A6C34878D82A}">
                    <a16:rowId xmlns:a16="http://schemas.microsoft.com/office/drawing/2014/main" val="726269051"/>
                  </a:ext>
                </a:extLst>
              </a:tr>
              <a:tr h="505499">
                <a:tc>
                  <a:txBody>
                    <a:bodyPr/>
                    <a:lstStyle/>
                    <a:p>
                      <a:r>
                        <a:rPr lang="en-AU" sz="1200" b="0" dirty="0">
                          <a:solidFill>
                            <a:schemeClr val="tx1"/>
                          </a:solidFill>
                          <a:latin typeface="+mn-lt"/>
                        </a:rPr>
                        <a:t>Feedback on proposed changes due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t>DATE</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AU" sz="1200" b="0" dirty="0">
                        <a:solidFill>
                          <a:schemeClr val="tx1"/>
                        </a:solidFill>
                        <a:latin typeface="+mn-lt"/>
                      </a:endParaRPr>
                    </a:p>
                  </a:txBody>
                  <a:tcPr/>
                </a:tc>
                <a:extLst>
                  <a:ext uri="{0D108BD9-81ED-4DB2-BD59-A6C34878D82A}">
                    <a16:rowId xmlns:a16="http://schemas.microsoft.com/office/drawing/2014/main" val="462707708"/>
                  </a:ext>
                </a:extLst>
              </a:tr>
              <a:tr h="505499">
                <a:tc>
                  <a:txBody>
                    <a:bodyPr/>
                    <a:lstStyle/>
                    <a:p>
                      <a:r>
                        <a:rPr lang="en-AU" sz="1200" b="0" dirty="0">
                          <a:solidFill>
                            <a:schemeClr val="tx1"/>
                          </a:solidFill>
                          <a:latin typeface="+mn-lt"/>
                        </a:rPr>
                        <a:t>Decision on proposed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t>DATE</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AU" sz="1200" b="0" dirty="0">
                        <a:solidFill>
                          <a:schemeClr val="tx1"/>
                        </a:solidFill>
                        <a:latin typeface="+mn-lt"/>
                      </a:endParaRPr>
                    </a:p>
                  </a:txBody>
                  <a:tcPr/>
                </a:tc>
                <a:extLst>
                  <a:ext uri="{0D108BD9-81ED-4DB2-BD59-A6C34878D82A}">
                    <a16:rowId xmlns:a16="http://schemas.microsoft.com/office/drawing/2014/main" val="3322367864"/>
                  </a:ext>
                </a:extLst>
              </a:tr>
              <a:tr h="505499">
                <a:tc>
                  <a:txBody>
                    <a:bodyPr/>
                    <a:lstStyle/>
                    <a:p>
                      <a:r>
                        <a:rPr lang="en-AU" sz="1200" b="0" dirty="0">
                          <a:solidFill>
                            <a:schemeClr val="tx1"/>
                          </a:solidFill>
                          <a:latin typeface="+mn-lt"/>
                        </a:rPr>
                        <a:t>Start implementation of any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DATE</a:t>
                      </a:r>
                    </a:p>
                  </a:txBody>
                  <a:tcPr/>
                </a:tc>
                <a:tc>
                  <a:txBody>
                    <a:bodyPr/>
                    <a:lstStyle/>
                    <a:p>
                      <a:endParaRPr lang="en-AU" sz="1200" b="0" dirty="0">
                        <a:solidFill>
                          <a:schemeClr val="tx1"/>
                        </a:solidFill>
                        <a:latin typeface="+mn-lt"/>
                      </a:endParaRPr>
                    </a:p>
                  </a:txBody>
                  <a:tcPr/>
                </a:tc>
                <a:extLst>
                  <a:ext uri="{0D108BD9-81ED-4DB2-BD59-A6C34878D82A}">
                    <a16:rowId xmlns:a16="http://schemas.microsoft.com/office/drawing/2014/main" val="2849573561"/>
                  </a:ext>
                </a:extLst>
              </a:tr>
            </a:tbl>
          </a:graphicData>
        </a:graphic>
      </p:graphicFrame>
      <p:sp>
        <p:nvSpPr>
          <p:cNvPr id="9" name="Slide Number Placeholder 1">
            <a:extLst>
              <a:ext uri="{FF2B5EF4-FFF2-40B4-BE49-F238E27FC236}">
                <a16:creationId xmlns:a16="http://schemas.microsoft.com/office/drawing/2014/main" id="{E44085D2-4CBE-486F-8E9C-619AAA28119C}"/>
              </a:ext>
            </a:extLst>
          </p:cNvPr>
          <p:cNvSpPr txBox="1">
            <a:spLocks/>
          </p:cNvSpPr>
          <p:nvPr/>
        </p:nvSpPr>
        <p:spPr>
          <a:xfrm>
            <a:off x="6600115" y="6326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16CDBC-FB5B-40B4-90EF-88D21EA7435D}" type="slidenum">
              <a:rPr lang="en-AU" sz="1000" smtClean="0">
                <a:solidFill>
                  <a:schemeClr val="tx1"/>
                </a:solidFill>
              </a:rPr>
              <a:pPr/>
              <a:t>6</a:t>
            </a:fld>
            <a:endParaRPr lang="en-AU" sz="1000" dirty="0">
              <a:solidFill>
                <a:schemeClr val="tx1"/>
              </a:solidFill>
            </a:endParaRPr>
          </a:p>
        </p:txBody>
      </p:sp>
      <p:sp>
        <p:nvSpPr>
          <p:cNvPr id="3" name="TextBox 2">
            <a:extLst>
              <a:ext uri="{FF2B5EF4-FFF2-40B4-BE49-F238E27FC236}">
                <a16:creationId xmlns:a16="http://schemas.microsoft.com/office/drawing/2014/main" id="{5A4F1E4D-28FD-48B3-9C08-68B48DF44525}"/>
              </a:ext>
            </a:extLst>
          </p:cNvPr>
          <p:cNvSpPr txBox="1"/>
          <p:nvPr/>
        </p:nvSpPr>
        <p:spPr>
          <a:xfrm>
            <a:off x="5676900" y="2111500"/>
            <a:ext cx="4438650" cy="1938992"/>
          </a:xfrm>
          <a:prstGeom prst="rect">
            <a:avLst/>
          </a:prstGeom>
          <a:noFill/>
        </p:spPr>
        <p:txBody>
          <a:bodyPr wrap="square" rtlCol="0">
            <a:spAutoFit/>
          </a:bodyPr>
          <a:lstStyle/>
          <a:p>
            <a:r>
              <a:rPr lang="en-AU" sz="1200" dirty="0">
                <a:latin typeface="Century Gothic" panose="020B0502020202020204" pitchFamily="34" charset="0"/>
              </a:rPr>
              <a:t>The information contained in this document is confidential, privileged and only for the information of the intended recipient(s) </a:t>
            </a:r>
          </a:p>
          <a:p>
            <a:endParaRPr lang="en-AU" sz="1200" dirty="0">
              <a:latin typeface="Century Gothic" panose="020B0502020202020204" pitchFamily="34" charset="0"/>
            </a:endParaRPr>
          </a:p>
          <a:p>
            <a:r>
              <a:rPr lang="en-AU" sz="1200" dirty="0">
                <a:latin typeface="Century Gothic" panose="020B0502020202020204" pitchFamily="34" charset="0"/>
              </a:rPr>
              <a:t>and may not be used, published or redistributed without the prior written consent of the document owner.</a:t>
            </a:r>
          </a:p>
          <a:p>
            <a:endParaRPr lang="en-AU" sz="1200" dirty="0"/>
          </a:p>
          <a:p>
            <a:r>
              <a:rPr lang="en-AU" sz="1200" dirty="0">
                <a:latin typeface="Century Gothic" panose="020B0502020202020204" pitchFamily="34" charset="0"/>
              </a:rPr>
              <a:t>Distribution without written consent may result in the termination of your employment.</a:t>
            </a:r>
          </a:p>
          <a:p>
            <a:endParaRPr lang="en-AU" sz="1200" dirty="0">
              <a:latin typeface="Century Gothic" panose="020B0502020202020204" pitchFamily="34" charset="0"/>
            </a:endParaRPr>
          </a:p>
        </p:txBody>
      </p:sp>
      <p:sp>
        <p:nvSpPr>
          <p:cNvPr id="4" name="Right Brace 3">
            <a:extLst>
              <a:ext uri="{FF2B5EF4-FFF2-40B4-BE49-F238E27FC236}">
                <a16:creationId xmlns:a16="http://schemas.microsoft.com/office/drawing/2014/main" id="{2DE814D5-D5F2-423B-A7FA-5E043E5244BB}"/>
              </a:ext>
            </a:extLst>
          </p:cNvPr>
          <p:cNvSpPr/>
          <p:nvPr/>
        </p:nvSpPr>
        <p:spPr>
          <a:xfrm>
            <a:off x="5572125" y="2111500"/>
            <a:ext cx="104775" cy="18509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5" name="TextBox 4">
            <a:extLst>
              <a:ext uri="{FF2B5EF4-FFF2-40B4-BE49-F238E27FC236}">
                <a16:creationId xmlns:a16="http://schemas.microsoft.com/office/drawing/2014/main" id="{E68A53FC-6476-4B78-A21E-A3FF36D97706}"/>
              </a:ext>
            </a:extLst>
          </p:cNvPr>
          <p:cNvSpPr txBox="1"/>
          <p:nvPr/>
        </p:nvSpPr>
        <p:spPr>
          <a:xfrm>
            <a:off x="435643" y="4869611"/>
            <a:ext cx="6831932" cy="584775"/>
          </a:xfrm>
          <a:prstGeom prst="rect">
            <a:avLst/>
          </a:prstGeom>
          <a:noFill/>
        </p:spPr>
        <p:txBody>
          <a:bodyPr wrap="square" rtlCol="0">
            <a:spAutoFit/>
          </a:bodyPr>
          <a:lstStyle/>
          <a:p>
            <a:r>
              <a:rPr lang="en-NZ" sz="1600" dirty="0"/>
              <a:t>Feedback should be sent to me via email (DATE)</a:t>
            </a:r>
          </a:p>
          <a:p>
            <a:r>
              <a:rPr lang="en-NZ" sz="1600" dirty="0"/>
              <a:t>NAME</a:t>
            </a:r>
          </a:p>
        </p:txBody>
      </p:sp>
    </p:spTree>
    <p:extLst>
      <p:ext uri="{BB962C8B-B14F-4D97-AF65-F5344CB8AC3E}">
        <p14:creationId xmlns:p14="http://schemas.microsoft.com/office/powerpoint/2010/main" val="3902112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4505</TotalTime>
  <Words>549</Words>
  <Application>Microsoft Office PowerPoint</Application>
  <PresentationFormat>Widescreen</PresentationFormat>
  <Paragraphs>65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Rounded MT Bold</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Trifonidis</dc:creator>
  <cp:lastModifiedBy>Jon Rice</cp:lastModifiedBy>
  <cp:revision>149</cp:revision>
  <cp:lastPrinted>2019-01-17T22:07:14Z</cp:lastPrinted>
  <dcterms:created xsi:type="dcterms:W3CDTF">2018-11-14T01:12:09Z</dcterms:created>
  <dcterms:modified xsi:type="dcterms:W3CDTF">2020-03-18T00:02:32Z</dcterms:modified>
</cp:coreProperties>
</file>